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7"/>
  </p:notesMasterIdLst>
  <p:sldIdLst>
    <p:sldId id="274" r:id="rId2"/>
    <p:sldId id="258" r:id="rId3"/>
    <p:sldId id="310" r:id="rId4"/>
    <p:sldId id="261" r:id="rId5"/>
    <p:sldId id="311" r:id="rId6"/>
    <p:sldId id="259" r:id="rId7"/>
    <p:sldId id="309" r:id="rId8"/>
    <p:sldId id="302" r:id="rId9"/>
    <p:sldId id="303" r:id="rId10"/>
    <p:sldId id="304" r:id="rId11"/>
    <p:sldId id="305" r:id="rId12"/>
    <p:sldId id="307" r:id="rId13"/>
    <p:sldId id="312" r:id="rId14"/>
    <p:sldId id="306" r:id="rId15"/>
    <p:sldId id="308" r:id="rId16"/>
  </p:sldIdLst>
  <p:sldSz cx="9144000" cy="5143500" type="screen16x9"/>
  <p:notesSz cx="6858000" cy="9144000"/>
  <p:embeddedFontLst>
    <p:embeddedFont>
      <p:font typeface="Bierstadt" panose="020B0004020202020204" pitchFamily="34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ExtraBold" panose="00000900000000000000" pitchFamily="2" charset="0"/>
      <p:bold r:id="rId26"/>
      <p:italic r:id="rId27"/>
      <p:boldItalic r:id="rId28"/>
    </p:embeddedFont>
    <p:embeddedFont>
      <p:font typeface="Raleway" pitchFamily="2" charset="0"/>
      <p:regular r:id="rId29"/>
      <p:bold r:id="rId30"/>
      <p:italic r:id="rId31"/>
      <p:boldItalic r:id="rId32"/>
    </p:embeddedFont>
    <p:embeddedFont>
      <p:font typeface="Raleway Medium" pitchFamily="2" charset="0"/>
      <p:regular r:id="rId33"/>
      <p:bold r:id="rId34"/>
      <p:italic r:id="rId35"/>
      <p:boldItalic r:id="rId36"/>
    </p:embeddedFont>
    <p:embeddedFont>
      <p:font typeface="Ramabhadra" panose="020B060402020202020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847A37-AF87-40FE-B92F-132738647761}" v="2" dt="2022-04-27T01:26:03.551"/>
  </p1510:revLst>
</p1510:revInfo>
</file>

<file path=ppt/tableStyles.xml><?xml version="1.0" encoding="utf-8"?>
<a:tblStyleLst xmlns:a="http://schemas.openxmlformats.org/drawingml/2006/main" def="{4EFF8A31-359D-4517-BB7B-C6D083926581}">
  <a:tblStyle styleId="{4EFF8A31-359D-4517-BB7B-C6D0839265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94694"/>
  </p:normalViewPr>
  <p:slideViewPr>
    <p:cSldViewPr snapToGrid="0">
      <p:cViewPr varScale="1">
        <p:scale>
          <a:sx n="106" d="100"/>
          <a:sy n="106" d="100"/>
        </p:scale>
        <p:origin x="81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zhini Ramakrishnan" userId="S::ramakrishnan.y@northeastern.edu::78047d0e-be4d-44e8-89b2-637664dabb65" providerId="AD" clId="Web-{64847A37-AF87-40FE-B92F-132738647761}"/>
    <pc:docChg chg="modSld">
      <pc:chgData name="Yazhini Ramakrishnan" userId="S::ramakrishnan.y@northeastern.edu::78047d0e-be4d-44e8-89b2-637664dabb65" providerId="AD" clId="Web-{64847A37-AF87-40FE-B92F-132738647761}" dt="2022-04-27T01:26:03.551" v="1" actId="1076"/>
      <pc:docMkLst>
        <pc:docMk/>
      </pc:docMkLst>
      <pc:sldChg chg="modSp">
        <pc:chgData name="Yazhini Ramakrishnan" userId="S::ramakrishnan.y@northeastern.edu::78047d0e-be4d-44e8-89b2-637664dabb65" providerId="AD" clId="Web-{64847A37-AF87-40FE-B92F-132738647761}" dt="2022-04-27T01:26:03.551" v="1" actId="1076"/>
        <pc:sldMkLst>
          <pc:docMk/>
          <pc:sldMk cId="0" sldId="274"/>
        </pc:sldMkLst>
        <pc:spChg chg="mod">
          <ac:chgData name="Yazhini Ramakrishnan" userId="S::ramakrishnan.y@northeastern.edu::78047d0e-be4d-44e8-89b2-637664dabb65" providerId="AD" clId="Web-{64847A37-AF87-40FE-B92F-132738647761}" dt="2022-04-27T01:26:03.551" v="1" actId="1076"/>
          <ac:spMkLst>
            <pc:docMk/>
            <pc:sldMk cId="0" sldId="274"/>
            <ac:spMk id="12" creationId="{B11F048E-5634-43E1-9644-17CD75FDF0D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eb856e698b_2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eb856e698b_2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b856e698b_2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eb856e698b_2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c13231a9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ec13231a9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c13231a9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ec13231a9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397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b856e698b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b856e698b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b856e698b_2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eb856e698b_2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389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7"/>
          <p:cNvGrpSpPr/>
          <p:nvPr/>
        </p:nvGrpSpPr>
        <p:grpSpPr>
          <a:xfrm>
            <a:off x="-959475" y="189400"/>
            <a:ext cx="11032725" cy="5528875"/>
            <a:chOff x="-959475" y="189400"/>
            <a:chExt cx="11032725" cy="5528875"/>
          </a:xfrm>
        </p:grpSpPr>
        <p:sp>
          <p:nvSpPr>
            <p:cNvPr id="48" name="Google Shape;48;p7"/>
            <p:cNvSpPr/>
            <p:nvPr/>
          </p:nvSpPr>
          <p:spPr>
            <a:xfrm>
              <a:off x="7550850" y="3859250"/>
              <a:ext cx="2522400" cy="1498500"/>
            </a:xfrm>
            <a:prstGeom prst="round2Diag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accent3"/>
                </a:gs>
                <a:gs pos="34000">
                  <a:srgbClr val="FAB93C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7"/>
            <p:cNvSpPr/>
            <p:nvPr/>
          </p:nvSpPr>
          <p:spPr>
            <a:xfrm>
              <a:off x="-959475" y="189400"/>
              <a:ext cx="3009900" cy="6912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34000">
                  <a:srgbClr val="FAB93C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-238300" y="4321475"/>
              <a:ext cx="953400" cy="1396800"/>
            </a:xfrm>
            <a:prstGeom prst="round1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63000">
                  <a:srgbClr val="194175"/>
                </a:gs>
                <a:gs pos="100000">
                  <a:schemeClr val="accent2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15050" y="2251125"/>
            <a:ext cx="4122300" cy="19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00"/>
              <a:buFont typeface="Exo"/>
              <a:buChar char="●"/>
              <a:defRPr sz="1600">
                <a:solidFill>
                  <a:srgbClr val="434343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00"/>
              <a:buFont typeface="Exo"/>
              <a:buChar char="○"/>
              <a:defRPr>
                <a:solidFill>
                  <a:srgbClr val="434343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00"/>
              <a:buFont typeface="Exo"/>
              <a:buChar char="■"/>
              <a:defRPr>
                <a:solidFill>
                  <a:srgbClr val="434343"/>
                </a:solidFill>
              </a:defRPr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00"/>
              <a:buFont typeface="Exo"/>
              <a:buChar char="●"/>
              <a:defRPr>
                <a:solidFill>
                  <a:srgbClr val="434343"/>
                </a:solidFill>
              </a:defRPr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00"/>
              <a:buFont typeface="Exo"/>
              <a:buChar char="○"/>
              <a:defRPr>
                <a:solidFill>
                  <a:srgbClr val="434343"/>
                </a:solidFill>
              </a:defRPr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00"/>
              <a:buFont typeface="Exo"/>
              <a:buChar char="■"/>
              <a:defRPr>
                <a:solidFill>
                  <a:srgbClr val="434343"/>
                </a:solidFill>
              </a:defRPr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00"/>
              <a:buFont typeface="Exo"/>
              <a:buChar char="●"/>
              <a:defRPr>
                <a:solidFill>
                  <a:srgbClr val="434343"/>
                </a:solidFill>
              </a:defRPr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00"/>
              <a:buFont typeface="Exo"/>
              <a:buChar char="○"/>
              <a:defRPr>
                <a:solidFill>
                  <a:srgbClr val="434343"/>
                </a:solidFill>
              </a:defRPr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00"/>
              <a:buFont typeface="Exo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15050" y="988275"/>
            <a:ext cx="4122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5185052" y="810537"/>
            <a:ext cx="5423976" cy="324192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/>
          <p:nvPr/>
        </p:nvSpPr>
        <p:spPr>
          <a:xfrm rot="10800000">
            <a:off x="7762800" y="-119175"/>
            <a:ext cx="1381200" cy="20235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63000">
                <a:srgbClr val="194175"/>
              </a:gs>
              <a:gs pos="100000">
                <a:schemeClr val="accen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/>
          <p:nvPr/>
        </p:nvSpPr>
        <p:spPr>
          <a:xfrm rot="10800000" flipH="1">
            <a:off x="6943304" y="2560037"/>
            <a:ext cx="2200736" cy="2583466"/>
          </a:xfrm>
          <a:custGeom>
            <a:avLst/>
            <a:gdLst/>
            <a:ahLst/>
            <a:cxnLst/>
            <a:rect l="l" t="t" r="r" b="b"/>
            <a:pathLst>
              <a:path w="30112" h="35350" extrusionOk="0">
                <a:moveTo>
                  <a:pt x="30111" y="0"/>
                </a:moveTo>
                <a:lnTo>
                  <a:pt x="0" y="0"/>
                </a:lnTo>
                <a:lnTo>
                  <a:pt x="17169" y="32016"/>
                </a:lnTo>
                <a:cubicBezTo>
                  <a:pt x="18265" y="34064"/>
                  <a:pt x="20408" y="35350"/>
                  <a:pt x="22753" y="35350"/>
                </a:cubicBezTo>
                <a:lnTo>
                  <a:pt x="30111" y="3535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5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9"/>
          <p:cNvSpPr/>
          <p:nvPr/>
        </p:nvSpPr>
        <p:spPr>
          <a:xfrm>
            <a:off x="6723450" y="3680725"/>
            <a:ext cx="1313592" cy="1462763"/>
          </a:xfrm>
          <a:custGeom>
            <a:avLst/>
            <a:gdLst/>
            <a:ahLst/>
            <a:cxnLst/>
            <a:rect l="l" t="t" r="r" b="b"/>
            <a:pathLst>
              <a:path w="26004" h="28957" extrusionOk="0">
                <a:moveTo>
                  <a:pt x="16931" y="1"/>
                </a:moveTo>
                <a:cubicBezTo>
                  <a:pt x="16062" y="1"/>
                  <a:pt x="15276" y="477"/>
                  <a:pt x="14871" y="1239"/>
                </a:cubicBezTo>
                <a:lnTo>
                  <a:pt x="0" y="28957"/>
                </a:lnTo>
                <a:lnTo>
                  <a:pt x="11490" y="28957"/>
                </a:lnTo>
                <a:lnTo>
                  <a:pt x="25182" y="3418"/>
                </a:lnTo>
                <a:cubicBezTo>
                  <a:pt x="26003" y="1870"/>
                  <a:pt x="24872" y="1"/>
                  <a:pt x="2311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9"/>
          <p:cNvCxnSpPr/>
          <p:nvPr/>
        </p:nvCxnSpPr>
        <p:spPr>
          <a:xfrm rot="10800000" flipH="1">
            <a:off x="7027600" y="2440309"/>
            <a:ext cx="803700" cy="1498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715100" y="1358400"/>
            <a:ext cx="3838200" cy="12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 sz="4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715100" y="2610900"/>
            <a:ext cx="3838200" cy="11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accent1"/>
            </a:gs>
            <a:gs pos="63000">
              <a:srgbClr val="194175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1"/>
          <p:cNvGrpSpPr/>
          <p:nvPr/>
        </p:nvGrpSpPr>
        <p:grpSpPr>
          <a:xfrm flipH="1">
            <a:off x="-76200" y="-76200"/>
            <a:ext cx="9322342" cy="5304782"/>
            <a:chOff x="-76200" y="-76200"/>
            <a:chExt cx="9322342" cy="5304782"/>
          </a:xfrm>
        </p:grpSpPr>
        <p:sp>
          <p:nvSpPr>
            <p:cNvPr id="73" name="Google Shape;73;p11"/>
            <p:cNvSpPr/>
            <p:nvPr/>
          </p:nvSpPr>
          <p:spPr>
            <a:xfrm>
              <a:off x="7367425" y="2903175"/>
              <a:ext cx="1852769" cy="2325407"/>
            </a:xfrm>
            <a:custGeom>
              <a:avLst/>
              <a:gdLst/>
              <a:ahLst/>
              <a:cxnLst/>
              <a:rect l="l" t="t" r="r" b="b"/>
              <a:pathLst>
                <a:path w="54234" h="68069" extrusionOk="0">
                  <a:moveTo>
                    <a:pt x="34553" y="2906"/>
                  </a:moveTo>
                  <a:lnTo>
                    <a:pt x="1" y="67866"/>
                  </a:lnTo>
                  <a:lnTo>
                    <a:pt x="54234" y="68068"/>
                  </a:lnTo>
                  <a:lnTo>
                    <a:pt x="54234" y="0"/>
                  </a:lnTo>
                  <a:lnTo>
                    <a:pt x="39399" y="0"/>
                  </a:lnTo>
                  <a:cubicBezTo>
                    <a:pt x="37363" y="0"/>
                    <a:pt x="35505" y="1120"/>
                    <a:pt x="34553" y="2906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-76200" y="-76200"/>
              <a:ext cx="1852769" cy="2325407"/>
            </a:xfrm>
            <a:custGeom>
              <a:avLst/>
              <a:gdLst/>
              <a:ahLst/>
              <a:cxnLst/>
              <a:rect l="l" t="t" r="r" b="b"/>
              <a:pathLst>
                <a:path w="54234" h="68069" extrusionOk="0">
                  <a:moveTo>
                    <a:pt x="34553" y="2906"/>
                  </a:moveTo>
                  <a:lnTo>
                    <a:pt x="1" y="67866"/>
                  </a:lnTo>
                  <a:lnTo>
                    <a:pt x="54234" y="68068"/>
                  </a:lnTo>
                  <a:lnTo>
                    <a:pt x="54234" y="0"/>
                  </a:lnTo>
                  <a:lnTo>
                    <a:pt x="39399" y="0"/>
                  </a:lnTo>
                  <a:cubicBezTo>
                    <a:pt x="37363" y="0"/>
                    <a:pt x="35505" y="1120"/>
                    <a:pt x="34553" y="2906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-76200" y="-76200"/>
              <a:ext cx="839392" cy="934332"/>
            </a:xfrm>
            <a:custGeom>
              <a:avLst/>
              <a:gdLst/>
              <a:ahLst/>
              <a:cxnLst/>
              <a:rect l="l" t="t" r="r" b="b"/>
              <a:pathLst>
                <a:path w="13884" h="15455" extrusionOk="0">
                  <a:moveTo>
                    <a:pt x="9037" y="15454"/>
                  </a:moveTo>
                  <a:lnTo>
                    <a:pt x="12335" y="15454"/>
                  </a:lnTo>
                  <a:cubicBezTo>
                    <a:pt x="13276" y="15454"/>
                    <a:pt x="13883" y="14454"/>
                    <a:pt x="13443" y="13633"/>
                  </a:cubicBezTo>
                  <a:lnTo>
                    <a:pt x="6132" y="0"/>
                  </a:lnTo>
                  <a:lnTo>
                    <a:pt x="0" y="0"/>
                  </a:lnTo>
                  <a:lnTo>
                    <a:pt x="7930" y="14799"/>
                  </a:lnTo>
                  <a:cubicBezTo>
                    <a:pt x="8144" y="15204"/>
                    <a:pt x="8573" y="15454"/>
                    <a:pt x="9037" y="1545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4000">
                  <a:srgbClr val="FAB93C"/>
                </a:gs>
                <a:gs pos="100000">
                  <a:schemeClr val="accent4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10800000">
              <a:off x="8406750" y="4294250"/>
              <a:ext cx="839392" cy="934332"/>
            </a:xfrm>
            <a:custGeom>
              <a:avLst/>
              <a:gdLst/>
              <a:ahLst/>
              <a:cxnLst/>
              <a:rect l="l" t="t" r="r" b="b"/>
              <a:pathLst>
                <a:path w="13884" h="15455" extrusionOk="0">
                  <a:moveTo>
                    <a:pt x="9037" y="15454"/>
                  </a:moveTo>
                  <a:lnTo>
                    <a:pt x="12335" y="15454"/>
                  </a:lnTo>
                  <a:cubicBezTo>
                    <a:pt x="13276" y="15454"/>
                    <a:pt x="13883" y="14454"/>
                    <a:pt x="13443" y="13633"/>
                  </a:cubicBezTo>
                  <a:lnTo>
                    <a:pt x="6132" y="0"/>
                  </a:lnTo>
                  <a:lnTo>
                    <a:pt x="0" y="0"/>
                  </a:lnTo>
                  <a:lnTo>
                    <a:pt x="7930" y="14799"/>
                  </a:lnTo>
                  <a:cubicBezTo>
                    <a:pt x="8144" y="15204"/>
                    <a:pt x="8573" y="15454"/>
                    <a:pt x="9037" y="15454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4000">
                  <a:srgbClr val="FAB93C"/>
                </a:gs>
                <a:gs pos="100000">
                  <a:schemeClr val="accent4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7" name="Google Shape;77;p11"/>
            <p:cNvCxnSpPr/>
            <p:nvPr/>
          </p:nvCxnSpPr>
          <p:spPr>
            <a:xfrm rot="10800000" flipH="1">
              <a:off x="379975" y="601034"/>
              <a:ext cx="803700" cy="14985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11"/>
            <p:cNvCxnSpPr/>
            <p:nvPr/>
          </p:nvCxnSpPr>
          <p:spPr>
            <a:xfrm rot="10800000" flipH="1">
              <a:off x="7977050" y="3065509"/>
              <a:ext cx="803700" cy="14985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9" name="Google Shape;7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88913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1"/>
          </p:nvPr>
        </p:nvSpPr>
        <p:spPr>
          <a:xfrm>
            <a:off x="1284000" y="3158488"/>
            <a:ext cx="6576000" cy="2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7"/>
          <p:cNvGrpSpPr/>
          <p:nvPr/>
        </p:nvGrpSpPr>
        <p:grpSpPr>
          <a:xfrm>
            <a:off x="-21600" y="-472925"/>
            <a:ext cx="9728200" cy="6002555"/>
            <a:chOff x="-21600" y="-472925"/>
            <a:chExt cx="9728200" cy="6002555"/>
          </a:xfrm>
        </p:grpSpPr>
        <p:sp>
          <p:nvSpPr>
            <p:cNvPr id="132" name="Google Shape;132;p17"/>
            <p:cNvSpPr/>
            <p:nvPr/>
          </p:nvSpPr>
          <p:spPr>
            <a:xfrm>
              <a:off x="7617098" y="4237818"/>
              <a:ext cx="2089501" cy="1291812"/>
            </a:xfrm>
            <a:custGeom>
              <a:avLst/>
              <a:gdLst/>
              <a:ahLst/>
              <a:cxnLst/>
              <a:rect l="l" t="t" r="r" b="b"/>
              <a:pathLst>
                <a:path w="56317" h="33350" extrusionOk="0">
                  <a:moveTo>
                    <a:pt x="56317" y="33350"/>
                  </a:moveTo>
                  <a:lnTo>
                    <a:pt x="56317" y="0"/>
                  </a:lnTo>
                  <a:lnTo>
                    <a:pt x="20074" y="0"/>
                  </a:lnTo>
                  <a:cubicBezTo>
                    <a:pt x="18741" y="0"/>
                    <a:pt x="17514" y="739"/>
                    <a:pt x="16883" y="1905"/>
                  </a:cubicBezTo>
                  <a:lnTo>
                    <a:pt x="0" y="33350"/>
                  </a:lnTo>
                  <a:cubicBezTo>
                    <a:pt x="0" y="33350"/>
                    <a:pt x="53412" y="33326"/>
                    <a:pt x="56317" y="3335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4000">
                  <a:srgbClr val="FAB93C"/>
                </a:gs>
                <a:gs pos="100000">
                  <a:schemeClr val="accent4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" name="Google Shape;133;p17"/>
            <p:cNvGrpSpPr/>
            <p:nvPr/>
          </p:nvGrpSpPr>
          <p:grpSpPr>
            <a:xfrm>
              <a:off x="-21600" y="-472925"/>
              <a:ext cx="1218325" cy="1833575"/>
              <a:chOff x="-21600" y="-472925"/>
              <a:chExt cx="1218325" cy="1833575"/>
            </a:xfrm>
          </p:grpSpPr>
          <p:sp>
            <p:nvSpPr>
              <p:cNvPr id="134" name="Google Shape;134;p17"/>
              <p:cNvSpPr/>
              <p:nvPr/>
            </p:nvSpPr>
            <p:spPr>
              <a:xfrm rot="10800000" flipH="1">
                <a:off x="-21600" y="-472925"/>
                <a:ext cx="1218325" cy="1833575"/>
              </a:xfrm>
              <a:custGeom>
                <a:avLst/>
                <a:gdLst/>
                <a:ahLst/>
                <a:cxnLst/>
                <a:rect l="l" t="t" r="r" b="b"/>
                <a:pathLst>
                  <a:path w="48733" h="73343" extrusionOk="0">
                    <a:moveTo>
                      <a:pt x="48732" y="73342"/>
                    </a:moveTo>
                    <a:lnTo>
                      <a:pt x="0" y="73342"/>
                    </a:lnTo>
                    <a:lnTo>
                      <a:pt x="0" y="0"/>
                    </a:lnTo>
                    <a:lnTo>
                      <a:pt x="45399" y="23932"/>
                    </a:lnTo>
                    <a:cubicBezTo>
                      <a:pt x="47447" y="25015"/>
                      <a:pt x="48732" y="27134"/>
                      <a:pt x="48732" y="29432"/>
                    </a:cubicBezTo>
                    <a:lnTo>
                      <a:pt x="48732" y="7334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63000">
                    <a:srgbClr val="194175"/>
                  </a:gs>
                  <a:gs pos="100000">
                    <a:schemeClr val="accent2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7"/>
              <p:cNvSpPr/>
              <p:nvPr/>
            </p:nvSpPr>
            <p:spPr>
              <a:xfrm rot="5400000" flipH="1">
                <a:off x="-290306" y="-195780"/>
                <a:ext cx="1407925" cy="870435"/>
              </a:xfrm>
              <a:custGeom>
                <a:avLst/>
                <a:gdLst/>
                <a:ahLst/>
                <a:cxnLst/>
                <a:rect l="l" t="t" r="r" b="b"/>
                <a:pathLst>
                  <a:path w="56317" h="33350" extrusionOk="0">
                    <a:moveTo>
                      <a:pt x="56317" y="33350"/>
                    </a:moveTo>
                    <a:lnTo>
                      <a:pt x="56317" y="0"/>
                    </a:lnTo>
                    <a:lnTo>
                      <a:pt x="20074" y="0"/>
                    </a:lnTo>
                    <a:cubicBezTo>
                      <a:pt x="18741" y="0"/>
                      <a:pt x="17514" y="739"/>
                      <a:pt x="16883" y="1905"/>
                    </a:cubicBezTo>
                    <a:lnTo>
                      <a:pt x="0" y="33350"/>
                    </a:lnTo>
                    <a:cubicBezTo>
                      <a:pt x="0" y="33350"/>
                      <a:pt x="53412" y="33326"/>
                      <a:pt x="56317" y="3335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34000">
                    <a:srgbClr val="FAB93C"/>
                  </a:gs>
                  <a:gs pos="100000">
                    <a:schemeClr val="accent4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6" name="Google Shape;136;p17"/>
            <p:cNvCxnSpPr/>
            <p:nvPr/>
          </p:nvCxnSpPr>
          <p:spPr>
            <a:xfrm>
              <a:off x="7566300" y="4827634"/>
              <a:ext cx="15777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7" name="Google Shape;137;p17"/>
          <p:cNvSpPr txBox="1">
            <a:spLocks noGrp="1"/>
          </p:cNvSpPr>
          <p:nvPr>
            <p:ph type="title"/>
          </p:nvPr>
        </p:nvSpPr>
        <p:spPr>
          <a:xfrm>
            <a:off x="1519323" y="1610525"/>
            <a:ext cx="2328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1"/>
          </p:nvPr>
        </p:nvSpPr>
        <p:spPr>
          <a:xfrm>
            <a:off x="1519313" y="2273250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title" idx="2"/>
          </p:nvPr>
        </p:nvSpPr>
        <p:spPr>
          <a:xfrm>
            <a:off x="5561799" y="1610525"/>
            <a:ext cx="2328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ubTitle" idx="3"/>
          </p:nvPr>
        </p:nvSpPr>
        <p:spPr>
          <a:xfrm>
            <a:off x="5561793" y="2273250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title" idx="4"/>
          </p:nvPr>
        </p:nvSpPr>
        <p:spPr>
          <a:xfrm>
            <a:off x="1519323" y="3196325"/>
            <a:ext cx="2328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ubTitle" idx="5"/>
          </p:nvPr>
        </p:nvSpPr>
        <p:spPr>
          <a:xfrm>
            <a:off x="1519313" y="3859050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title" idx="6"/>
          </p:nvPr>
        </p:nvSpPr>
        <p:spPr>
          <a:xfrm>
            <a:off x="5561799" y="3196325"/>
            <a:ext cx="2328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7"/>
          </p:nvPr>
        </p:nvSpPr>
        <p:spPr>
          <a:xfrm>
            <a:off x="5561793" y="3859050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8"/>
          </p:nvPr>
        </p:nvSpPr>
        <p:spPr>
          <a:xfrm>
            <a:off x="715088" y="1646992"/>
            <a:ext cx="69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9"/>
          </p:nvPr>
        </p:nvSpPr>
        <p:spPr>
          <a:xfrm>
            <a:off x="4756588" y="1646992"/>
            <a:ext cx="69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13"/>
          </p:nvPr>
        </p:nvSpPr>
        <p:spPr>
          <a:xfrm>
            <a:off x="715088" y="3239292"/>
            <a:ext cx="69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ubTitle" idx="14"/>
          </p:nvPr>
        </p:nvSpPr>
        <p:spPr>
          <a:xfrm>
            <a:off x="4756588" y="3239292"/>
            <a:ext cx="69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title" idx="15"/>
          </p:nvPr>
        </p:nvSpPr>
        <p:spPr>
          <a:xfrm>
            <a:off x="715050" y="3581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1">
  <p:cSld name="BLANK_1_1_1_1_1_1_2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28"/>
          <p:cNvGrpSpPr/>
          <p:nvPr/>
        </p:nvGrpSpPr>
        <p:grpSpPr>
          <a:xfrm>
            <a:off x="-2021398" y="-280488"/>
            <a:ext cx="13186853" cy="5587491"/>
            <a:chOff x="-2021398" y="-280488"/>
            <a:chExt cx="13186853" cy="5587491"/>
          </a:xfrm>
        </p:grpSpPr>
        <p:grpSp>
          <p:nvGrpSpPr>
            <p:cNvPr id="264" name="Google Shape;264;p28"/>
            <p:cNvGrpSpPr/>
            <p:nvPr/>
          </p:nvGrpSpPr>
          <p:grpSpPr>
            <a:xfrm>
              <a:off x="-2021398" y="-280488"/>
              <a:ext cx="3285628" cy="5470491"/>
              <a:chOff x="-2021398" y="-280488"/>
              <a:chExt cx="3285628" cy="5470491"/>
            </a:xfrm>
          </p:grpSpPr>
          <p:pic>
            <p:nvPicPr>
              <p:cNvPr id="265" name="Google Shape;265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-3112423" y="810537"/>
                <a:ext cx="5423976" cy="32419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6" name="Google Shape;266;p28"/>
              <p:cNvSpPr/>
              <p:nvPr/>
            </p:nvSpPr>
            <p:spPr>
              <a:xfrm rot="10800000" flipH="1">
                <a:off x="-980170" y="-153175"/>
                <a:ext cx="1381200" cy="2023500"/>
              </a:xfrm>
              <a:prstGeom prst="round1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63000">
                    <a:srgbClr val="194175"/>
                  </a:gs>
                  <a:gs pos="100000">
                    <a:schemeClr val="accent2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8"/>
              <p:cNvSpPr/>
              <p:nvPr/>
            </p:nvSpPr>
            <p:spPr>
              <a:xfrm rot="10800000">
                <a:off x="-980184" y="2606537"/>
                <a:ext cx="2200736" cy="2583466"/>
              </a:xfrm>
              <a:custGeom>
                <a:avLst/>
                <a:gdLst/>
                <a:ahLst/>
                <a:cxnLst/>
                <a:rect l="l" t="t" r="r" b="b"/>
                <a:pathLst>
                  <a:path w="30112" h="35350" extrusionOk="0">
                    <a:moveTo>
                      <a:pt x="30111" y="0"/>
                    </a:moveTo>
                    <a:lnTo>
                      <a:pt x="0" y="0"/>
                    </a:lnTo>
                    <a:lnTo>
                      <a:pt x="17169" y="32016"/>
                    </a:lnTo>
                    <a:cubicBezTo>
                      <a:pt x="18265" y="34064"/>
                      <a:pt x="20408" y="35350"/>
                      <a:pt x="22753" y="35350"/>
                    </a:cubicBezTo>
                    <a:lnTo>
                      <a:pt x="30111" y="3535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5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8"/>
              <p:cNvSpPr/>
              <p:nvPr/>
            </p:nvSpPr>
            <p:spPr>
              <a:xfrm flipH="1">
                <a:off x="-49362" y="3718588"/>
                <a:ext cx="1313592" cy="1462763"/>
              </a:xfrm>
              <a:custGeom>
                <a:avLst/>
                <a:gdLst/>
                <a:ahLst/>
                <a:cxnLst/>
                <a:rect l="l" t="t" r="r" b="b"/>
                <a:pathLst>
                  <a:path w="26004" h="28957" extrusionOk="0">
                    <a:moveTo>
                      <a:pt x="16931" y="1"/>
                    </a:moveTo>
                    <a:cubicBezTo>
                      <a:pt x="16062" y="1"/>
                      <a:pt x="15276" y="477"/>
                      <a:pt x="14871" y="1239"/>
                    </a:cubicBezTo>
                    <a:lnTo>
                      <a:pt x="0" y="28957"/>
                    </a:lnTo>
                    <a:lnTo>
                      <a:pt x="11490" y="28957"/>
                    </a:lnTo>
                    <a:lnTo>
                      <a:pt x="25182" y="3418"/>
                    </a:lnTo>
                    <a:cubicBezTo>
                      <a:pt x="26003" y="1870"/>
                      <a:pt x="24872" y="1"/>
                      <a:pt x="231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9" name="Google Shape;269;p28"/>
              <p:cNvCxnSpPr/>
              <p:nvPr/>
            </p:nvCxnSpPr>
            <p:spPr>
              <a:xfrm rot="10800000">
                <a:off x="-133745" y="2037184"/>
                <a:ext cx="803700" cy="1498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0" name="Google Shape;270;p28"/>
              <p:cNvSpPr/>
              <p:nvPr/>
            </p:nvSpPr>
            <p:spPr>
              <a:xfrm>
                <a:off x="341500" y="1930000"/>
                <a:ext cx="747202" cy="831749"/>
              </a:xfrm>
              <a:custGeom>
                <a:avLst/>
                <a:gdLst/>
                <a:ahLst/>
                <a:cxnLst/>
                <a:rect l="l" t="t" r="r" b="b"/>
                <a:pathLst>
                  <a:path w="13884" h="15455" extrusionOk="0">
                    <a:moveTo>
                      <a:pt x="9037" y="15454"/>
                    </a:moveTo>
                    <a:lnTo>
                      <a:pt x="12335" y="15454"/>
                    </a:lnTo>
                    <a:cubicBezTo>
                      <a:pt x="13276" y="15454"/>
                      <a:pt x="13883" y="14454"/>
                      <a:pt x="13443" y="13633"/>
                    </a:cubicBezTo>
                    <a:lnTo>
                      <a:pt x="6132" y="0"/>
                    </a:lnTo>
                    <a:lnTo>
                      <a:pt x="0" y="0"/>
                    </a:lnTo>
                    <a:lnTo>
                      <a:pt x="7930" y="14799"/>
                    </a:lnTo>
                    <a:cubicBezTo>
                      <a:pt x="8144" y="15204"/>
                      <a:pt x="8573" y="15454"/>
                      <a:pt x="9037" y="154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63000">
                    <a:srgbClr val="194175"/>
                  </a:gs>
                  <a:gs pos="100000">
                    <a:schemeClr val="accent2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28"/>
            <p:cNvGrpSpPr/>
            <p:nvPr/>
          </p:nvGrpSpPr>
          <p:grpSpPr>
            <a:xfrm flipH="1">
              <a:off x="7879827" y="-163488"/>
              <a:ext cx="3285628" cy="5470491"/>
              <a:chOff x="-2021398" y="-280488"/>
              <a:chExt cx="3285628" cy="5470491"/>
            </a:xfrm>
          </p:grpSpPr>
          <p:pic>
            <p:nvPicPr>
              <p:cNvPr id="272" name="Google Shape;272;p2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-3112423" y="810537"/>
                <a:ext cx="5423976" cy="32419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3" name="Google Shape;273;p28"/>
              <p:cNvSpPr/>
              <p:nvPr/>
            </p:nvSpPr>
            <p:spPr>
              <a:xfrm rot="10800000" flipH="1">
                <a:off x="-980170" y="-153175"/>
                <a:ext cx="1381200" cy="2023500"/>
              </a:xfrm>
              <a:prstGeom prst="round1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63000">
                    <a:srgbClr val="194175"/>
                  </a:gs>
                  <a:gs pos="100000">
                    <a:schemeClr val="accent2"/>
                  </a:gs>
                </a:gsLst>
                <a:lin ang="8100019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8"/>
              <p:cNvSpPr/>
              <p:nvPr/>
            </p:nvSpPr>
            <p:spPr>
              <a:xfrm rot="10800000">
                <a:off x="-980184" y="2606537"/>
                <a:ext cx="2200736" cy="2583466"/>
              </a:xfrm>
              <a:custGeom>
                <a:avLst/>
                <a:gdLst/>
                <a:ahLst/>
                <a:cxnLst/>
                <a:rect l="l" t="t" r="r" b="b"/>
                <a:pathLst>
                  <a:path w="30112" h="35350" extrusionOk="0">
                    <a:moveTo>
                      <a:pt x="30111" y="0"/>
                    </a:moveTo>
                    <a:lnTo>
                      <a:pt x="0" y="0"/>
                    </a:lnTo>
                    <a:lnTo>
                      <a:pt x="17169" y="32016"/>
                    </a:lnTo>
                    <a:cubicBezTo>
                      <a:pt x="18265" y="34064"/>
                      <a:pt x="20408" y="35350"/>
                      <a:pt x="22753" y="35350"/>
                    </a:cubicBezTo>
                    <a:lnTo>
                      <a:pt x="30111" y="3535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5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8"/>
              <p:cNvSpPr/>
              <p:nvPr/>
            </p:nvSpPr>
            <p:spPr>
              <a:xfrm flipH="1">
                <a:off x="-49362" y="3718588"/>
                <a:ext cx="1313592" cy="1462763"/>
              </a:xfrm>
              <a:custGeom>
                <a:avLst/>
                <a:gdLst/>
                <a:ahLst/>
                <a:cxnLst/>
                <a:rect l="l" t="t" r="r" b="b"/>
                <a:pathLst>
                  <a:path w="26004" h="28957" extrusionOk="0">
                    <a:moveTo>
                      <a:pt x="16931" y="1"/>
                    </a:moveTo>
                    <a:cubicBezTo>
                      <a:pt x="16062" y="1"/>
                      <a:pt x="15276" y="477"/>
                      <a:pt x="14871" y="1239"/>
                    </a:cubicBezTo>
                    <a:lnTo>
                      <a:pt x="0" y="28957"/>
                    </a:lnTo>
                    <a:lnTo>
                      <a:pt x="11490" y="28957"/>
                    </a:lnTo>
                    <a:lnTo>
                      <a:pt x="25182" y="3418"/>
                    </a:lnTo>
                    <a:cubicBezTo>
                      <a:pt x="26003" y="1870"/>
                      <a:pt x="24872" y="1"/>
                      <a:pt x="231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6" name="Google Shape;276;p28"/>
              <p:cNvCxnSpPr/>
              <p:nvPr/>
            </p:nvCxnSpPr>
            <p:spPr>
              <a:xfrm rot="10800000">
                <a:off x="-133745" y="2037184"/>
                <a:ext cx="803700" cy="1498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77" name="Google Shape;277;p28"/>
              <p:cNvSpPr/>
              <p:nvPr/>
            </p:nvSpPr>
            <p:spPr>
              <a:xfrm>
                <a:off x="341500" y="1930000"/>
                <a:ext cx="747202" cy="831749"/>
              </a:xfrm>
              <a:custGeom>
                <a:avLst/>
                <a:gdLst/>
                <a:ahLst/>
                <a:cxnLst/>
                <a:rect l="l" t="t" r="r" b="b"/>
                <a:pathLst>
                  <a:path w="13884" h="15455" extrusionOk="0">
                    <a:moveTo>
                      <a:pt x="9037" y="15454"/>
                    </a:moveTo>
                    <a:lnTo>
                      <a:pt x="12335" y="15454"/>
                    </a:lnTo>
                    <a:cubicBezTo>
                      <a:pt x="13276" y="15454"/>
                      <a:pt x="13883" y="14454"/>
                      <a:pt x="13443" y="13633"/>
                    </a:cubicBezTo>
                    <a:lnTo>
                      <a:pt x="6132" y="0"/>
                    </a:lnTo>
                    <a:lnTo>
                      <a:pt x="0" y="0"/>
                    </a:lnTo>
                    <a:lnTo>
                      <a:pt x="7930" y="14799"/>
                    </a:lnTo>
                    <a:cubicBezTo>
                      <a:pt x="8144" y="15204"/>
                      <a:pt x="8573" y="15454"/>
                      <a:pt x="9037" y="154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63000">
                    <a:srgbClr val="194175"/>
                  </a:gs>
                  <a:gs pos="100000">
                    <a:schemeClr val="accent2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8" name="Google Shape;278;p28"/>
          <p:cNvSpPr txBox="1">
            <a:spLocks noGrp="1"/>
          </p:cNvSpPr>
          <p:nvPr>
            <p:ph type="ctrTitle"/>
          </p:nvPr>
        </p:nvSpPr>
        <p:spPr>
          <a:xfrm>
            <a:off x="2430025" y="6698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ubTitle" idx="1"/>
          </p:nvPr>
        </p:nvSpPr>
        <p:spPr>
          <a:xfrm>
            <a:off x="2425075" y="1646825"/>
            <a:ext cx="4293900" cy="95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2122375" y="3363700"/>
            <a:ext cx="4899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CREDITS: This presentation template was created by</a:t>
            </a:r>
            <a:r>
              <a:rPr lang="en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b="1">
                <a:solidFill>
                  <a:schemeClr val="accen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including icons by</a:t>
            </a:r>
            <a:r>
              <a:rPr lang="en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b="1">
                <a:solidFill>
                  <a:schemeClr val="accen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infographics &amp;</a:t>
            </a:r>
            <a:r>
              <a:rPr lang="en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images by </a:t>
            </a:r>
            <a:r>
              <a:rPr lang="en" b="1">
                <a:solidFill>
                  <a:schemeClr val="accen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289287" y="-577506"/>
            <a:ext cx="10470663" cy="5721007"/>
            <a:chOff x="-289287" y="-577506"/>
            <a:chExt cx="10470663" cy="5721007"/>
          </a:xfrm>
        </p:grpSpPr>
        <p:sp>
          <p:nvSpPr>
            <p:cNvPr id="283" name="Google Shape;283;p29"/>
            <p:cNvSpPr/>
            <p:nvPr/>
          </p:nvSpPr>
          <p:spPr>
            <a:xfrm flipH="1">
              <a:off x="-227693" y="-82087"/>
              <a:ext cx="1585322" cy="1861089"/>
            </a:xfrm>
            <a:custGeom>
              <a:avLst/>
              <a:gdLst/>
              <a:ahLst/>
              <a:cxnLst/>
              <a:rect l="l" t="t" r="r" b="b"/>
              <a:pathLst>
                <a:path w="30112" h="35350" extrusionOk="0">
                  <a:moveTo>
                    <a:pt x="30111" y="0"/>
                  </a:moveTo>
                  <a:lnTo>
                    <a:pt x="0" y="0"/>
                  </a:lnTo>
                  <a:lnTo>
                    <a:pt x="17169" y="32016"/>
                  </a:lnTo>
                  <a:cubicBezTo>
                    <a:pt x="18265" y="34064"/>
                    <a:pt x="20408" y="35350"/>
                    <a:pt x="22753" y="35350"/>
                  </a:cubicBezTo>
                  <a:lnTo>
                    <a:pt x="30111" y="3535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9"/>
            <p:cNvSpPr/>
            <p:nvPr/>
          </p:nvSpPr>
          <p:spPr>
            <a:xfrm rot="3397010" flipH="1">
              <a:off x="21768" y="-360169"/>
              <a:ext cx="1298627" cy="1444518"/>
            </a:xfrm>
            <a:custGeom>
              <a:avLst/>
              <a:gdLst/>
              <a:ahLst/>
              <a:cxnLst/>
              <a:rect l="l" t="t" r="r" b="b"/>
              <a:pathLst>
                <a:path w="13895" h="15456" extrusionOk="0">
                  <a:moveTo>
                    <a:pt x="4846" y="15455"/>
                  </a:moveTo>
                  <a:lnTo>
                    <a:pt x="1548" y="15455"/>
                  </a:lnTo>
                  <a:cubicBezTo>
                    <a:pt x="608" y="15455"/>
                    <a:pt x="0" y="14455"/>
                    <a:pt x="453" y="13634"/>
                  </a:cubicBezTo>
                  <a:lnTo>
                    <a:pt x="7763" y="1"/>
                  </a:lnTo>
                  <a:lnTo>
                    <a:pt x="13895" y="1"/>
                  </a:lnTo>
                  <a:lnTo>
                    <a:pt x="5953" y="14800"/>
                  </a:lnTo>
                  <a:cubicBezTo>
                    <a:pt x="5739" y="15205"/>
                    <a:pt x="5311" y="15455"/>
                    <a:pt x="4846" y="15455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4000">
                  <a:srgbClr val="FAB93C"/>
                </a:gs>
                <a:gs pos="100000">
                  <a:schemeClr val="accent4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7613825" y="4684125"/>
              <a:ext cx="1698150" cy="459376"/>
            </a:xfrm>
            <a:custGeom>
              <a:avLst/>
              <a:gdLst/>
              <a:ahLst/>
              <a:cxnLst/>
              <a:rect l="l" t="t" r="r" b="b"/>
              <a:pathLst>
                <a:path w="22361" h="6049" extrusionOk="0">
                  <a:moveTo>
                    <a:pt x="19336" y="6049"/>
                  </a:moveTo>
                  <a:lnTo>
                    <a:pt x="3024" y="6049"/>
                  </a:lnTo>
                  <a:cubicBezTo>
                    <a:pt x="1358" y="6049"/>
                    <a:pt x="0" y="4692"/>
                    <a:pt x="0" y="3025"/>
                  </a:cubicBezTo>
                  <a:lnTo>
                    <a:pt x="0" y="3025"/>
                  </a:lnTo>
                  <a:cubicBezTo>
                    <a:pt x="0" y="1358"/>
                    <a:pt x="1358" y="1"/>
                    <a:pt x="3024" y="1"/>
                  </a:cubicBezTo>
                  <a:lnTo>
                    <a:pt x="19336" y="1"/>
                  </a:lnTo>
                  <a:cubicBezTo>
                    <a:pt x="21003" y="1"/>
                    <a:pt x="22360" y="1358"/>
                    <a:pt x="22360" y="3025"/>
                  </a:cubicBezTo>
                  <a:lnTo>
                    <a:pt x="22360" y="3025"/>
                  </a:lnTo>
                  <a:cubicBezTo>
                    <a:pt x="22360" y="4692"/>
                    <a:pt x="21003" y="6049"/>
                    <a:pt x="19336" y="6049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8483225" y="0"/>
              <a:ext cx="1698150" cy="459376"/>
            </a:xfrm>
            <a:custGeom>
              <a:avLst/>
              <a:gdLst/>
              <a:ahLst/>
              <a:cxnLst/>
              <a:rect l="l" t="t" r="r" b="b"/>
              <a:pathLst>
                <a:path w="22361" h="6049" extrusionOk="0">
                  <a:moveTo>
                    <a:pt x="19336" y="6049"/>
                  </a:moveTo>
                  <a:lnTo>
                    <a:pt x="3024" y="6049"/>
                  </a:lnTo>
                  <a:cubicBezTo>
                    <a:pt x="1358" y="6049"/>
                    <a:pt x="0" y="4692"/>
                    <a:pt x="0" y="3025"/>
                  </a:cubicBezTo>
                  <a:lnTo>
                    <a:pt x="0" y="3025"/>
                  </a:lnTo>
                  <a:cubicBezTo>
                    <a:pt x="0" y="1358"/>
                    <a:pt x="1358" y="1"/>
                    <a:pt x="3024" y="1"/>
                  </a:cubicBezTo>
                  <a:lnTo>
                    <a:pt x="19336" y="1"/>
                  </a:lnTo>
                  <a:cubicBezTo>
                    <a:pt x="21003" y="1"/>
                    <a:pt x="22360" y="1358"/>
                    <a:pt x="22360" y="3025"/>
                  </a:cubicBezTo>
                  <a:lnTo>
                    <a:pt x="22360" y="3025"/>
                  </a:lnTo>
                  <a:cubicBezTo>
                    <a:pt x="22360" y="4692"/>
                    <a:pt x="21003" y="6049"/>
                    <a:pt x="19336" y="6049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30"/>
          <p:cNvGrpSpPr/>
          <p:nvPr/>
        </p:nvGrpSpPr>
        <p:grpSpPr>
          <a:xfrm>
            <a:off x="0" y="12"/>
            <a:ext cx="9144007" cy="5143489"/>
            <a:chOff x="0" y="12"/>
            <a:chExt cx="9144007" cy="5143489"/>
          </a:xfrm>
        </p:grpSpPr>
        <p:grpSp>
          <p:nvGrpSpPr>
            <p:cNvPr id="289" name="Google Shape;289;p30"/>
            <p:cNvGrpSpPr/>
            <p:nvPr/>
          </p:nvGrpSpPr>
          <p:grpSpPr>
            <a:xfrm>
              <a:off x="0" y="3592959"/>
              <a:ext cx="2320507" cy="1550542"/>
              <a:chOff x="0" y="3592959"/>
              <a:chExt cx="2320507" cy="1550542"/>
            </a:xfrm>
          </p:grpSpPr>
          <p:sp>
            <p:nvSpPr>
              <p:cNvPr id="290" name="Google Shape;290;p30"/>
              <p:cNvSpPr/>
              <p:nvPr/>
            </p:nvSpPr>
            <p:spPr>
              <a:xfrm>
                <a:off x="0" y="4661800"/>
                <a:ext cx="2320507" cy="481701"/>
              </a:xfrm>
              <a:custGeom>
                <a:avLst/>
                <a:gdLst/>
                <a:ahLst/>
                <a:cxnLst/>
                <a:rect l="l" t="t" r="r" b="b"/>
                <a:pathLst>
                  <a:path w="40899" h="8490" extrusionOk="0">
                    <a:moveTo>
                      <a:pt x="37386" y="0"/>
                    </a:moveTo>
                    <a:lnTo>
                      <a:pt x="1" y="0"/>
                    </a:lnTo>
                    <a:lnTo>
                      <a:pt x="1" y="8490"/>
                    </a:lnTo>
                    <a:lnTo>
                      <a:pt x="35850" y="8490"/>
                    </a:lnTo>
                    <a:cubicBezTo>
                      <a:pt x="36898" y="8490"/>
                      <a:pt x="37863" y="7918"/>
                      <a:pt x="38363" y="7001"/>
                    </a:cubicBezTo>
                    <a:lnTo>
                      <a:pt x="39887" y="4132"/>
                    </a:lnTo>
                    <a:cubicBezTo>
                      <a:pt x="40899" y="2263"/>
                      <a:pt x="39529" y="0"/>
                      <a:pt x="3738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34000">
                    <a:srgbClr val="FAB93C"/>
                  </a:gs>
                  <a:gs pos="100000">
                    <a:schemeClr val="accent4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0"/>
              <p:cNvSpPr/>
              <p:nvPr/>
            </p:nvSpPr>
            <p:spPr>
              <a:xfrm>
                <a:off x="0" y="3592959"/>
                <a:ext cx="1139773" cy="1550539"/>
              </a:xfrm>
              <a:custGeom>
                <a:avLst/>
                <a:gdLst/>
                <a:ahLst/>
                <a:cxnLst/>
                <a:rect l="l" t="t" r="r" b="b"/>
                <a:pathLst>
                  <a:path w="24576" h="33433" extrusionOk="0">
                    <a:moveTo>
                      <a:pt x="22611" y="83"/>
                    </a:moveTo>
                    <a:lnTo>
                      <a:pt x="1" y="0"/>
                    </a:lnTo>
                    <a:lnTo>
                      <a:pt x="1" y="33433"/>
                    </a:lnTo>
                    <a:lnTo>
                      <a:pt x="7513" y="33433"/>
                    </a:lnTo>
                    <a:lnTo>
                      <a:pt x="24015" y="2405"/>
                    </a:lnTo>
                    <a:cubicBezTo>
                      <a:pt x="24575" y="1357"/>
                      <a:pt x="23813" y="95"/>
                      <a:pt x="22611" y="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5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0"/>
              <p:cNvSpPr/>
              <p:nvPr/>
            </p:nvSpPr>
            <p:spPr>
              <a:xfrm>
                <a:off x="244913" y="4013000"/>
                <a:ext cx="940363" cy="1046767"/>
              </a:xfrm>
              <a:custGeom>
                <a:avLst/>
                <a:gdLst/>
                <a:ahLst/>
                <a:cxnLst/>
                <a:rect l="l" t="t" r="r" b="b"/>
                <a:pathLst>
                  <a:path w="13884" h="15455" extrusionOk="0">
                    <a:moveTo>
                      <a:pt x="9037" y="15454"/>
                    </a:moveTo>
                    <a:lnTo>
                      <a:pt x="12335" y="15454"/>
                    </a:lnTo>
                    <a:cubicBezTo>
                      <a:pt x="13276" y="15454"/>
                      <a:pt x="13883" y="14454"/>
                      <a:pt x="13443" y="13633"/>
                    </a:cubicBezTo>
                    <a:lnTo>
                      <a:pt x="6132" y="0"/>
                    </a:lnTo>
                    <a:lnTo>
                      <a:pt x="0" y="0"/>
                    </a:lnTo>
                    <a:lnTo>
                      <a:pt x="7930" y="14799"/>
                    </a:lnTo>
                    <a:cubicBezTo>
                      <a:pt x="8144" y="15204"/>
                      <a:pt x="8573" y="15454"/>
                      <a:pt x="9037" y="154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63000">
                    <a:srgbClr val="194175"/>
                  </a:gs>
                  <a:gs pos="100000">
                    <a:schemeClr val="accent2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30"/>
            <p:cNvGrpSpPr/>
            <p:nvPr/>
          </p:nvGrpSpPr>
          <p:grpSpPr>
            <a:xfrm flipH="1">
              <a:off x="7958731" y="12"/>
              <a:ext cx="1185276" cy="1550539"/>
              <a:chOff x="0" y="3592959"/>
              <a:chExt cx="1185276" cy="1550539"/>
            </a:xfrm>
          </p:grpSpPr>
          <p:sp>
            <p:nvSpPr>
              <p:cNvPr id="294" name="Google Shape;294;p30"/>
              <p:cNvSpPr/>
              <p:nvPr/>
            </p:nvSpPr>
            <p:spPr>
              <a:xfrm>
                <a:off x="0" y="3592959"/>
                <a:ext cx="1139773" cy="1550539"/>
              </a:xfrm>
              <a:custGeom>
                <a:avLst/>
                <a:gdLst/>
                <a:ahLst/>
                <a:cxnLst/>
                <a:rect l="l" t="t" r="r" b="b"/>
                <a:pathLst>
                  <a:path w="24576" h="33433" extrusionOk="0">
                    <a:moveTo>
                      <a:pt x="22611" y="83"/>
                    </a:moveTo>
                    <a:lnTo>
                      <a:pt x="1" y="0"/>
                    </a:lnTo>
                    <a:lnTo>
                      <a:pt x="1" y="33433"/>
                    </a:lnTo>
                    <a:lnTo>
                      <a:pt x="7513" y="33433"/>
                    </a:lnTo>
                    <a:lnTo>
                      <a:pt x="24015" y="2405"/>
                    </a:lnTo>
                    <a:cubicBezTo>
                      <a:pt x="24575" y="1357"/>
                      <a:pt x="23813" y="95"/>
                      <a:pt x="22611" y="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5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0"/>
              <p:cNvSpPr/>
              <p:nvPr/>
            </p:nvSpPr>
            <p:spPr>
              <a:xfrm>
                <a:off x="244913" y="4013000"/>
                <a:ext cx="940363" cy="1046767"/>
              </a:xfrm>
              <a:custGeom>
                <a:avLst/>
                <a:gdLst/>
                <a:ahLst/>
                <a:cxnLst/>
                <a:rect l="l" t="t" r="r" b="b"/>
                <a:pathLst>
                  <a:path w="13884" h="15455" extrusionOk="0">
                    <a:moveTo>
                      <a:pt x="9037" y="15454"/>
                    </a:moveTo>
                    <a:lnTo>
                      <a:pt x="12335" y="15454"/>
                    </a:lnTo>
                    <a:cubicBezTo>
                      <a:pt x="13276" y="15454"/>
                      <a:pt x="13883" y="14454"/>
                      <a:pt x="13443" y="13633"/>
                    </a:cubicBezTo>
                    <a:lnTo>
                      <a:pt x="6132" y="0"/>
                    </a:lnTo>
                    <a:lnTo>
                      <a:pt x="0" y="0"/>
                    </a:lnTo>
                    <a:lnTo>
                      <a:pt x="7930" y="14799"/>
                    </a:lnTo>
                    <a:cubicBezTo>
                      <a:pt x="8144" y="15204"/>
                      <a:pt x="8573" y="15454"/>
                      <a:pt x="9037" y="1545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63000">
                    <a:srgbClr val="194175"/>
                  </a:gs>
                  <a:gs pos="100000">
                    <a:schemeClr val="accent2"/>
                  </a:gs>
                </a:gsLst>
                <a:lin ang="80993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050" y="3581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Montserrat ExtraBold"/>
              <a:buNone/>
              <a:defRPr sz="32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Montserrat ExtraBold"/>
              <a:buNone/>
              <a:defRPr sz="32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Montserrat ExtraBold"/>
              <a:buNone/>
              <a:defRPr sz="32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Montserrat ExtraBold"/>
              <a:buNone/>
              <a:defRPr sz="32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Montserrat ExtraBold"/>
              <a:buNone/>
              <a:defRPr sz="32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Montserrat ExtraBold"/>
              <a:buNone/>
              <a:defRPr sz="32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Montserrat ExtraBold"/>
              <a:buNone/>
              <a:defRPr sz="32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Montserrat ExtraBold"/>
              <a:buNone/>
              <a:defRPr sz="32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Montserrat ExtraBold"/>
              <a:buNone/>
              <a:defRPr sz="32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2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Medium"/>
              <a:buChar char="●"/>
              <a:defRPr sz="12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Medium"/>
              <a:buChar char="○"/>
              <a:defRPr sz="12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Medium"/>
              <a:buChar char="■"/>
              <a:defRPr sz="12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Medium"/>
              <a:buChar char="●"/>
              <a:defRPr sz="12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Medium"/>
              <a:buChar char="○"/>
              <a:defRPr sz="12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Medium"/>
              <a:buChar char="■"/>
              <a:defRPr sz="12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Medium"/>
              <a:buChar char="●"/>
              <a:defRPr sz="12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Medium"/>
              <a:buChar char="○"/>
              <a:defRPr sz="12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aleway Medium"/>
              <a:buChar char="■"/>
              <a:defRPr sz="12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5" r:id="rId2"/>
    <p:sldLayoutId id="2147483657" r:id="rId3"/>
    <p:sldLayoutId id="2147483658" r:id="rId4"/>
    <p:sldLayoutId id="2147483663" r:id="rId5"/>
    <p:sldLayoutId id="2147483674" r:id="rId6"/>
    <p:sldLayoutId id="2147483675" r:id="rId7"/>
    <p:sldLayoutId id="214748367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27;p53">
            <a:extLst>
              <a:ext uri="{FF2B5EF4-FFF2-40B4-BE49-F238E27FC236}">
                <a16:creationId xmlns:a16="http://schemas.microsoft.com/office/drawing/2014/main" id="{83797290-9D15-4383-85F6-7E8FE07E12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261" y="1440451"/>
            <a:ext cx="7769290" cy="10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3"/>
                </a:solidFill>
              </a:rPr>
              <a:t>THRIFTLIST </a:t>
            </a:r>
            <a:r>
              <a:rPr lang="en" sz="4800" dirty="0"/>
              <a:t>DATABASE MANAGEMENT SYSTEM </a:t>
            </a:r>
            <a:endParaRPr sz="4800" dirty="0">
              <a:solidFill>
                <a:schemeClr val="accent3"/>
              </a:solidFill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11F048E-5634-43E1-9644-17CD75FDF0DB}"/>
              </a:ext>
            </a:extLst>
          </p:cNvPr>
          <p:cNvSpPr txBox="1">
            <a:spLocks/>
          </p:cNvSpPr>
          <p:nvPr/>
        </p:nvSpPr>
        <p:spPr>
          <a:xfrm>
            <a:off x="5122996" y="3771400"/>
            <a:ext cx="5331138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Montserrat ExtraBold"/>
              <a:buNone/>
              <a:defRPr sz="9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Montserrat ExtraBold"/>
              <a:buNone/>
              <a:defRPr sz="9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Montserrat ExtraBold"/>
              <a:buNone/>
              <a:defRPr sz="9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Montserrat ExtraBold"/>
              <a:buNone/>
              <a:defRPr sz="9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Montserrat ExtraBold"/>
              <a:buNone/>
              <a:defRPr sz="9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Montserrat ExtraBold"/>
              <a:buNone/>
              <a:defRPr sz="9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Montserrat ExtraBold"/>
              <a:buNone/>
              <a:defRPr sz="9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Montserrat ExtraBold"/>
              <a:buNone/>
              <a:defRPr sz="9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Montserrat ExtraBold"/>
              <a:buNone/>
              <a:defRPr sz="96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1800"/>
              <a:t>TEAM DATACREW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41;p36">
            <a:extLst>
              <a:ext uri="{FF2B5EF4-FFF2-40B4-BE49-F238E27FC236}">
                <a16:creationId xmlns:a16="http://schemas.microsoft.com/office/drawing/2014/main" id="{56C343B7-A879-4F63-A589-6B94C55B28E0}"/>
              </a:ext>
            </a:extLst>
          </p:cNvPr>
          <p:cNvSpPr txBox="1">
            <a:spLocks/>
          </p:cNvSpPr>
          <p:nvPr/>
        </p:nvSpPr>
        <p:spPr>
          <a:xfrm>
            <a:off x="3232396" y="94732"/>
            <a:ext cx="2679208" cy="623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32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r>
              <a:rPr lang="en-US" dirty="0"/>
              <a:t>REPORTS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B688D950-1019-ADD5-9BC5-5AFFDD85C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732" y="781434"/>
            <a:ext cx="6960535" cy="391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85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41;p36">
            <a:extLst>
              <a:ext uri="{FF2B5EF4-FFF2-40B4-BE49-F238E27FC236}">
                <a16:creationId xmlns:a16="http://schemas.microsoft.com/office/drawing/2014/main" id="{56C343B7-A879-4F63-A589-6B94C55B28E0}"/>
              </a:ext>
            </a:extLst>
          </p:cNvPr>
          <p:cNvSpPr txBox="1">
            <a:spLocks/>
          </p:cNvSpPr>
          <p:nvPr/>
        </p:nvSpPr>
        <p:spPr>
          <a:xfrm>
            <a:off x="3232396" y="94732"/>
            <a:ext cx="2679208" cy="623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32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r>
              <a:rPr lang="en-US" dirty="0"/>
              <a:t>REPORTS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AEE025F6-F0B6-713F-D1C7-17A58CA3B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744" y="699107"/>
            <a:ext cx="6914447" cy="392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97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41;p36">
            <a:extLst>
              <a:ext uri="{FF2B5EF4-FFF2-40B4-BE49-F238E27FC236}">
                <a16:creationId xmlns:a16="http://schemas.microsoft.com/office/drawing/2014/main" id="{56C343B7-A879-4F63-A589-6B94C55B28E0}"/>
              </a:ext>
            </a:extLst>
          </p:cNvPr>
          <p:cNvSpPr txBox="1">
            <a:spLocks/>
          </p:cNvSpPr>
          <p:nvPr/>
        </p:nvSpPr>
        <p:spPr>
          <a:xfrm>
            <a:off x="3232396" y="94732"/>
            <a:ext cx="2679208" cy="623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32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r>
              <a:rPr lang="en-US" dirty="0"/>
              <a:t>REPORTS</a:t>
            </a:r>
          </a:p>
        </p:txBody>
      </p:sp>
      <p:pic>
        <p:nvPicPr>
          <p:cNvPr id="5" name="Picture 4" descr="Graphical user interface, chart, application, pie chart&#10;&#10;Description automatically generated">
            <a:extLst>
              <a:ext uri="{FF2B5EF4-FFF2-40B4-BE49-F238E27FC236}">
                <a16:creationId xmlns:a16="http://schemas.microsoft.com/office/drawing/2014/main" id="{7960113B-98AD-CF65-5906-8CB3CE360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166" y="789385"/>
            <a:ext cx="6931667" cy="392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56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41;p36">
            <a:extLst>
              <a:ext uri="{FF2B5EF4-FFF2-40B4-BE49-F238E27FC236}">
                <a16:creationId xmlns:a16="http://schemas.microsoft.com/office/drawing/2014/main" id="{56C343B7-A879-4F63-A589-6B94C55B28E0}"/>
              </a:ext>
            </a:extLst>
          </p:cNvPr>
          <p:cNvSpPr txBox="1">
            <a:spLocks/>
          </p:cNvSpPr>
          <p:nvPr/>
        </p:nvSpPr>
        <p:spPr>
          <a:xfrm>
            <a:off x="3232396" y="94732"/>
            <a:ext cx="2679208" cy="623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32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r>
              <a:rPr lang="en-US" dirty="0"/>
              <a:t>REPORTS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375D3688-FDFF-475E-CB50-0197FD4A9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851" y="717823"/>
            <a:ext cx="6891617" cy="389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55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41;p36">
            <a:extLst>
              <a:ext uri="{FF2B5EF4-FFF2-40B4-BE49-F238E27FC236}">
                <a16:creationId xmlns:a16="http://schemas.microsoft.com/office/drawing/2014/main" id="{56C343B7-A879-4F63-A589-6B94C55B28E0}"/>
              </a:ext>
            </a:extLst>
          </p:cNvPr>
          <p:cNvSpPr txBox="1">
            <a:spLocks/>
          </p:cNvSpPr>
          <p:nvPr/>
        </p:nvSpPr>
        <p:spPr>
          <a:xfrm>
            <a:off x="3232396" y="94732"/>
            <a:ext cx="2679208" cy="623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32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r>
              <a:rPr lang="en-US" dirty="0"/>
              <a:t>REPORTS</a:t>
            </a:r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0E8C543E-DF97-4B06-0A85-264B83916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50" y="789384"/>
            <a:ext cx="6941900" cy="391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33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1472D8-94CC-42A7-9DC6-0A454223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633" y="1945500"/>
            <a:ext cx="5331138" cy="12525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30413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 txBox="1">
            <a:spLocks noGrp="1"/>
          </p:cNvSpPr>
          <p:nvPr>
            <p:ph type="subTitle" idx="1"/>
          </p:nvPr>
        </p:nvSpPr>
        <p:spPr>
          <a:xfrm>
            <a:off x="216565" y="2323033"/>
            <a:ext cx="4821102" cy="18256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81050" indent="-171450">
              <a:lnSpc>
                <a:spcPct val="150000"/>
              </a:lnSpc>
              <a:buSzPts val="1200"/>
              <a:buFont typeface="Wingdings" panose="05000000000000000000" pitchFamily="2" charset="2"/>
              <a:buChar char="Ø"/>
            </a:pPr>
            <a:r>
              <a:rPr lang="en-US" sz="1200" b="1" dirty="0">
                <a:uFill>
                  <a:noFill/>
                </a:uFill>
                <a:latin typeface="Bierstadt" panose="020B000402020202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ASWATH RANGACHARI</a:t>
            </a:r>
          </a:p>
          <a:p>
            <a:pPr marL="781050" indent="-171450">
              <a:lnSpc>
                <a:spcPct val="150000"/>
              </a:lnSpc>
              <a:buSzPts val="1200"/>
              <a:buFont typeface="Wingdings" panose="05000000000000000000" pitchFamily="2" charset="2"/>
              <a:buChar char="Ø"/>
            </a:pPr>
            <a:r>
              <a:rPr lang="en-US" sz="1200" b="1" dirty="0">
                <a:uFill>
                  <a:noFill/>
                </a:uFill>
                <a:latin typeface="Bierstadt" panose="020B000402020202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JANANI BALAJI</a:t>
            </a:r>
          </a:p>
          <a:p>
            <a:pPr marL="781050" indent="-171450">
              <a:lnSpc>
                <a:spcPct val="150000"/>
              </a:lnSpc>
              <a:buSzPts val="1200"/>
              <a:buFont typeface="Wingdings" panose="05000000000000000000" pitchFamily="2" charset="2"/>
              <a:buChar char="Ø"/>
            </a:pPr>
            <a:r>
              <a:rPr lang="en-US" sz="1200" b="1" dirty="0">
                <a:uFill>
                  <a:noFill/>
                </a:uFill>
                <a:latin typeface="Bierstadt" panose="020B000402020202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SHARATH RAVICHANDRAN</a:t>
            </a:r>
          </a:p>
          <a:p>
            <a:pPr marL="781050" indent="-171450">
              <a:lnSpc>
                <a:spcPct val="150000"/>
              </a:lnSpc>
              <a:buSzPts val="1200"/>
              <a:buFont typeface="Wingdings" panose="05000000000000000000" pitchFamily="2" charset="2"/>
              <a:buChar char="Ø"/>
            </a:pPr>
            <a:r>
              <a:rPr lang="en-US" sz="1200" b="1" dirty="0">
                <a:uFill>
                  <a:noFill/>
                </a:uFill>
                <a:latin typeface="Bierstadt" panose="020B000402020202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SUBBIAH CHERANTHIAN</a:t>
            </a:r>
          </a:p>
          <a:p>
            <a:pPr marL="781050" indent="-171450">
              <a:lnSpc>
                <a:spcPct val="150000"/>
              </a:lnSpc>
              <a:buSzPts val="1200"/>
              <a:buFont typeface="Wingdings" panose="05000000000000000000" pitchFamily="2" charset="2"/>
              <a:buChar char="Ø"/>
            </a:pPr>
            <a:r>
              <a:rPr lang="en-US" sz="1200" b="1" dirty="0">
                <a:uFill>
                  <a:noFill/>
                </a:uFill>
                <a:latin typeface="Bierstadt" panose="020B000402020202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YAZHINI RAMAKRISHNAN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ierstadt" panose="020B0004020202020204" pitchFamily="34" charset="0"/>
              <a:ea typeface="Cambria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1472D8-94CC-42A7-9DC6-0A454223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797" y="1197534"/>
            <a:ext cx="5331138" cy="1252500"/>
          </a:xfrm>
        </p:spPr>
        <p:txBody>
          <a:bodyPr/>
          <a:lstStyle/>
          <a:p>
            <a:r>
              <a:rPr lang="en-US" dirty="0"/>
              <a:t>TEAM DATACREW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0BA86C-BE00-33F7-E8D7-C04FBA3C5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26" y="155818"/>
            <a:ext cx="5534108" cy="483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08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"/>
          <p:cNvSpPr txBox="1">
            <a:spLocks noGrp="1"/>
          </p:cNvSpPr>
          <p:nvPr>
            <p:ph type="title"/>
          </p:nvPr>
        </p:nvSpPr>
        <p:spPr>
          <a:xfrm>
            <a:off x="2272748" y="236800"/>
            <a:ext cx="4400027" cy="719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CONTRIBUTIONS</a:t>
            </a:r>
            <a:endParaRPr dirty="0"/>
          </a:p>
        </p:txBody>
      </p:sp>
      <p:sp>
        <p:nvSpPr>
          <p:cNvPr id="380" name="Google Shape;380;p38"/>
          <p:cNvSpPr/>
          <p:nvPr/>
        </p:nvSpPr>
        <p:spPr>
          <a:xfrm>
            <a:off x="6196725" y="4262900"/>
            <a:ext cx="3009900" cy="69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8"/>
          <p:cNvSpPr/>
          <p:nvPr/>
        </p:nvSpPr>
        <p:spPr>
          <a:xfrm rot="5400000">
            <a:off x="7968900" y="-221700"/>
            <a:ext cx="953400" cy="13968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63000">
                <a:srgbClr val="194175"/>
              </a:gs>
              <a:gs pos="100000">
                <a:schemeClr val="accen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654BAC-7C82-412D-8E0C-06B265B32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973411"/>
              </p:ext>
            </p:extLst>
          </p:nvPr>
        </p:nvGraphicFramePr>
        <p:xfrm>
          <a:off x="193381" y="1218313"/>
          <a:ext cx="8558759" cy="2587748"/>
        </p:xfrm>
        <a:graphic>
          <a:graphicData uri="http://schemas.openxmlformats.org/drawingml/2006/table">
            <a:tbl>
              <a:tblPr firstRow="1" bandRow="1">
                <a:tableStyleId>{4EFF8A31-359D-4517-BB7B-C6D083926581}</a:tableStyleId>
              </a:tblPr>
              <a:tblGrid>
                <a:gridCol w="2395027">
                  <a:extLst>
                    <a:ext uri="{9D8B030D-6E8A-4147-A177-3AD203B41FA5}">
                      <a16:colId xmlns:a16="http://schemas.microsoft.com/office/drawing/2014/main" val="1387843724"/>
                    </a:ext>
                  </a:extLst>
                </a:gridCol>
                <a:gridCol w="6163732">
                  <a:extLst>
                    <a:ext uri="{9D8B030D-6E8A-4147-A177-3AD203B41FA5}">
                      <a16:colId xmlns:a16="http://schemas.microsoft.com/office/drawing/2014/main" val="2134661290"/>
                    </a:ext>
                  </a:extLst>
                </a:gridCol>
              </a:tblGrid>
              <a:tr h="516634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accent2">
                              <a:lumMod val="50000"/>
                            </a:schemeClr>
                          </a:solidFill>
                          <a:uFill>
                            <a:noFill/>
                          </a:uFill>
                          <a:latin typeface="Bierstadt" panose="020B0004020202020204" pitchFamily="34" charset="0"/>
                          <a:ea typeface="Cambria" panose="02040503050406030204" pitchFamily="18" charset="0"/>
                          <a:cs typeface="Calibri Light" panose="020F0302020204030204" pitchFamily="34" charset="0"/>
                          <a:sym typeface="Raleway Medium"/>
                        </a:rPr>
                        <a:t>ASWATH RANGACHARI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cap="none" dirty="0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Bierstadt" panose="020B0004020202020204" pitchFamily="34" charset="0"/>
                          <a:cs typeface="Calibri Light" panose="020F0302020204030204" pitchFamily="34" charset="0"/>
                          <a:sym typeface="Arial"/>
                        </a:rPr>
                        <a:t>Seller module, payment module, </a:t>
                      </a:r>
                      <a:r>
                        <a:rPr lang="en-US" sz="1200" b="1" i="0" u="none" strike="noStrike" cap="none" dirty="0" err="1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Bierstadt" panose="020B0004020202020204" pitchFamily="34" charset="0"/>
                          <a:cs typeface="Calibri Light" panose="020F0302020204030204" pitchFamily="34" charset="0"/>
                          <a:sym typeface="Arial"/>
                        </a:rPr>
                        <a:t>Dfd</a:t>
                      </a:r>
                      <a:r>
                        <a:rPr lang="en-US" sz="1200" b="1" i="0" u="none" strike="noStrike" cap="none" dirty="0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Bierstadt" panose="020B0004020202020204" pitchFamily="34" charset="0"/>
                          <a:cs typeface="Calibri Light" panose="020F0302020204030204" pitchFamily="34" charset="0"/>
                          <a:sym typeface="Arial"/>
                        </a:rPr>
                        <a:t>-seller management, Payment mode report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282625"/>
                  </a:ext>
                </a:extLst>
              </a:tr>
              <a:tr h="51663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accent2">
                              <a:lumMod val="50000"/>
                            </a:schemeClr>
                          </a:solidFill>
                          <a:uFill>
                            <a:noFill/>
                          </a:uFill>
                          <a:latin typeface="Bierstadt" panose="020B0004020202020204" pitchFamily="34" charset="0"/>
                          <a:ea typeface="Cambria" panose="02040503050406030204" pitchFamily="18" charset="0"/>
                          <a:cs typeface="Calibri Light" panose="020F0302020204030204" pitchFamily="34" charset="0"/>
                          <a:sym typeface="Arial"/>
                        </a:rPr>
                        <a:t>JANANI BALAJI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u="none" strike="noStrike" cap="none" dirty="0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Bierstadt" panose="020B0004020202020204" pitchFamily="34" charset="0"/>
                          <a:cs typeface="Calibri Light" panose="020F0302020204030204" pitchFamily="34" charset="0"/>
                          <a:sym typeface="Raleway Medium"/>
                        </a:rPr>
                        <a:t>Shipper module, </a:t>
                      </a:r>
                      <a:r>
                        <a:rPr lang="en-US" sz="1200" b="1" i="0" u="none" strike="noStrike" cap="none" dirty="0" err="1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Bierstadt" panose="020B0004020202020204" pitchFamily="34" charset="0"/>
                          <a:cs typeface="Calibri Light" panose="020F0302020204030204" pitchFamily="34" charset="0"/>
                          <a:sym typeface="Raleway Medium"/>
                        </a:rPr>
                        <a:t>Dfd</a:t>
                      </a:r>
                      <a:r>
                        <a:rPr lang="en-US" sz="1200" b="1" i="0" u="none" strike="noStrike" cap="none" dirty="0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Bierstadt" panose="020B0004020202020204" pitchFamily="34" charset="0"/>
                          <a:cs typeface="Calibri Light" panose="020F0302020204030204" pitchFamily="34" charset="0"/>
                          <a:sym typeface="Raleway Medium"/>
                        </a:rPr>
                        <a:t>- shipper management, Shipment status report, seller items report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270589"/>
                  </a:ext>
                </a:extLst>
              </a:tr>
              <a:tr h="5166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uFill>
                            <a:noFill/>
                          </a:uFill>
                          <a:latin typeface="Bierstadt" panose="020B0004020202020204" pitchFamily="34" charset="0"/>
                          <a:ea typeface="Cambria" panose="02040503050406030204" pitchFamily="18" charset="0"/>
                          <a:cs typeface="Calibri Light" panose="020F0302020204030204" pitchFamily="34" charset="0"/>
                        </a:rPr>
                        <a:t>SHARATH RAVICHANDRAN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u="none" strike="noStrike" cap="none" dirty="0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Bierstadt" panose="020B0004020202020204" pitchFamily="34" charset="0"/>
                          <a:cs typeface="Calibri Light" panose="020F0302020204030204" pitchFamily="34" charset="0"/>
                          <a:sym typeface="Raleway Medium"/>
                        </a:rPr>
                        <a:t>Customer module, </a:t>
                      </a:r>
                      <a:r>
                        <a:rPr lang="en-US" sz="1200" b="1" i="0" u="none" strike="noStrike" cap="none" dirty="0" err="1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Bierstadt" panose="020B0004020202020204" pitchFamily="34" charset="0"/>
                          <a:cs typeface="Calibri Light" panose="020F0302020204030204" pitchFamily="34" charset="0"/>
                          <a:sym typeface="Raleway Medium"/>
                        </a:rPr>
                        <a:t>Dfd</a:t>
                      </a:r>
                      <a:r>
                        <a:rPr lang="en-US" sz="1200" b="1" i="0" u="none" strike="noStrike" cap="none" dirty="0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Bierstadt" panose="020B0004020202020204" pitchFamily="34" charset="0"/>
                          <a:cs typeface="Calibri Light" panose="020F0302020204030204" pitchFamily="34" charset="0"/>
                          <a:sym typeface="Raleway Medium"/>
                        </a:rPr>
                        <a:t>-customer management, Customer spend report, city wise spending report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300115"/>
                  </a:ext>
                </a:extLst>
              </a:tr>
              <a:tr h="430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uFill>
                            <a:noFill/>
                          </a:uFill>
                          <a:latin typeface="Bierstadt" panose="020B0004020202020204" pitchFamily="34" charset="0"/>
                          <a:ea typeface="Cambria" panose="02040503050406030204" pitchFamily="18" charset="0"/>
                          <a:cs typeface="Calibri Light" panose="020F0302020204030204" pitchFamily="34" charset="0"/>
                        </a:rPr>
                        <a:t>SUBBIAH CHERANTHIAN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u="none" strike="noStrike" cap="none" dirty="0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Bierstadt" panose="020B0004020202020204" pitchFamily="34" charset="0"/>
                          <a:cs typeface="Calibri Light" panose="020F0302020204030204" pitchFamily="34" charset="0"/>
                          <a:sym typeface="Raleway Medium"/>
                        </a:rPr>
                        <a:t>Address module, Create access roles-security, Item division 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345435"/>
                  </a:ext>
                </a:extLst>
              </a:tr>
              <a:tr h="5166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uFill>
                            <a:noFill/>
                          </a:uFill>
                          <a:latin typeface="Bierstadt" panose="020B0004020202020204" pitchFamily="34" charset="0"/>
                          <a:ea typeface="Cambria" panose="02040503050406030204" pitchFamily="18" charset="0"/>
                          <a:cs typeface="Calibri Light" panose="020F0302020204030204" pitchFamily="34" charset="0"/>
                        </a:rPr>
                        <a:t>YAZHINI RAMAKRISHNAN</a:t>
                      </a:r>
                    </a:p>
                    <a:p>
                      <a:pPr algn="ctr"/>
                      <a:endParaRPr lang="en-US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u="none" strike="noStrike" cap="none" dirty="0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Bierstadt" panose="020B0004020202020204" pitchFamily="34" charset="0"/>
                          <a:cs typeface="Calibri Light" panose="020F0302020204030204" pitchFamily="34" charset="0"/>
                          <a:sym typeface="Raleway Medium"/>
                        </a:rPr>
                        <a:t>Order ,item module, Views- </a:t>
                      </a:r>
                      <a:r>
                        <a:rPr lang="en-US" sz="1200" b="1" i="0" u="none" strike="noStrike" cap="none" dirty="0" err="1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Bierstadt" panose="020B0004020202020204" pitchFamily="34" charset="0"/>
                          <a:cs typeface="Calibri Light" panose="020F0302020204030204" pitchFamily="34" charset="0"/>
                          <a:sym typeface="Raleway Medium"/>
                        </a:rPr>
                        <a:t>item_price_category</a:t>
                      </a:r>
                      <a:r>
                        <a:rPr lang="en-US" sz="1200" b="1" i="0" u="none" strike="noStrike" cap="none" dirty="0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Bierstadt" panose="020B0004020202020204" pitchFamily="34" charset="0"/>
                          <a:cs typeface="Calibri Light" panose="020F0302020204030204" pitchFamily="34" charset="0"/>
                          <a:sym typeface="Raleway Medium"/>
                        </a:rPr>
                        <a:t>, </a:t>
                      </a:r>
                      <a:r>
                        <a:rPr lang="en-US" sz="1200" b="1" i="0" u="none" strike="noStrike" cap="none" dirty="0" err="1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Bierstadt" panose="020B0004020202020204" pitchFamily="34" charset="0"/>
                          <a:cs typeface="Calibri Light" panose="020F0302020204030204" pitchFamily="34" charset="0"/>
                          <a:sym typeface="Raleway Medium"/>
                        </a:rPr>
                        <a:t>Customer_order_history</a:t>
                      </a:r>
                      <a:r>
                        <a:rPr lang="en-US" sz="1200" b="1" i="0" u="none" strike="noStrike" cap="none" dirty="0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Bierstadt" panose="020B0004020202020204" pitchFamily="34" charset="0"/>
                          <a:cs typeface="Calibri Light" panose="020F0302020204030204" pitchFamily="34" charset="0"/>
                          <a:sym typeface="Raleway Medium"/>
                        </a:rPr>
                        <a:t>, Item condition report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536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"/>
          <p:cNvSpPr txBox="1">
            <a:spLocks noGrp="1"/>
          </p:cNvSpPr>
          <p:nvPr>
            <p:ph type="title"/>
          </p:nvPr>
        </p:nvSpPr>
        <p:spPr>
          <a:xfrm>
            <a:off x="700650" y="1057500"/>
            <a:ext cx="3279100" cy="719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78" name="Google Shape;378;p38"/>
          <p:cNvSpPr txBox="1">
            <a:spLocks noGrp="1"/>
          </p:cNvSpPr>
          <p:nvPr>
            <p:ph type="body" idx="1"/>
          </p:nvPr>
        </p:nvSpPr>
        <p:spPr>
          <a:xfrm>
            <a:off x="0" y="1931350"/>
            <a:ext cx="7298650" cy="19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81050" indent="-171450">
              <a:buClr>
                <a:schemeClr val="accent1"/>
              </a:buClr>
              <a:buSzPts val="1200"/>
              <a:buFont typeface="Wingdings" panose="05000000000000000000" pitchFamily="2" charset="2"/>
              <a:buChar char="Ø"/>
            </a:pPr>
            <a:r>
              <a:rPr lang="en-IN" sz="1200" b="1" dirty="0">
                <a:solidFill>
                  <a:schemeClr val="accent1"/>
                </a:solidFill>
                <a:uFill>
                  <a:noFill/>
                </a:uFill>
                <a:latin typeface="Bierstadt" panose="020B000402020202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Items or things that are intended to throw away can be reused. </a:t>
            </a:r>
          </a:p>
          <a:p>
            <a:pPr marL="781050" indent="-171450">
              <a:buClr>
                <a:schemeClr val="accent1"/>
              </a:buClr>
              <a:buSzPts val="1200"/>
              <a:buFont typeface="Wingdings" panose="05000000000000000000" pitchFamily="2" charset="2"/>
              <a:buChar char="Ø"/>
            </a:pPr>
            <a:endParaRPr lang="en-IN" sz="1200" b="1" dirty="0">
              <a:solidFill>
                <a:schemeClr val="accent1"/>
              </a:solidFill>
              <a:uFill>
                <a:noFill/>
              </a:uFill>
              <a:latin typeface="Bierstadt" panose="020B0004020202020204" pitchFamily="34" charset="0"/>
              <a:ea typeface="Cambria" panose="02040503050406030204" pitchFamily="18" charset="0"/>
              <a:cs typeface="Calibri Light" panose="020F0302020204030204" pitchFamily="34" charset="0"/>
            </a:endParaRPr>
          </a:p>
          <a:p>
            <a:pPr marL="781050" indent="-171450">
              <a:buClr>
                <a:schemeClr val="accent1"/>
              </a:buClr>
              <a:buSzPts val="1200"/>
              <a:buFont typeface="Wingdings" panose="05000000000000000000" pitchFamily="2" charset="2"/>
              <a:buChar char="Ø"/>
            </a:pPr>
            <a:r>
              <a:rPr lang="en-IN" sz="1200" b="1" dirty="0">
                <a:solidFill>
                  <a:schemeClr val="accent1"/>
                </a:solidFill>
                <a:uFill>
                  <a:noFill/>
                </a:uFill>
                <a:latin typeface="Bierstadt" panose="020B000402020202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There are many walk-in thrift stores available but there is still an online demand for shopping used items. </a:t>
            </a:r>
          </a:p>
          <a:p>
            <a:pPr marL="781050" indent="-171450">
              <a:buClr>
                <a:schemeClr val="accent1"/>
              </a:buClr>
              <a:buSzPts val="1200"/>
              <a:buFont typeface="Wingdings" panose="05000000000000000000" pitchFamily="2" charset="2"/>
              <a:buChar char="Ø"/>
            </a:pPr>
            <a:endParaRPr lang="en-IN" sz="1200" b="1" dirty="0">
              <a:solidFill>
                <a:schemeClr val="accent1"/>
              </a:solidFill>
              <a:uFill>
                <a:noFill/>
              </a:uFill>
              <a:latin typeface="Bierstadt" panose="020B0004020202020204" pitchFamily="34" charset="0"/>
              <a:ea typeface="Cambria" panose="02040503050406030204" pitchFamily="18" charset="0"/>
              <a:cs typeface="Calibri Light" panose="020F0302020204030204" pitchFamily="34" charset="0"/>
            </a:endParaRPr>
          </a:p>
          <a:p>
            <a:pPr marL="781050" indent="-171450">
              <a:buClr>
                <a:schemeClr val="accent1"/>
              </a:buClr>
              <a:buSzPts val="1200"/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accent1"/>
                </a:solidFill>
                <a:uFill>
                  <a:noFill/>
                </a:uFill>
                <a:latin typeface="Bierstadt" panose="020B000402020202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Other platforms are too general (Amazon) or lack security/payment options (Craigslist)</a:t>
            </a:r>
            <a:endParaRPr lang="en-IN" sz="1200" b="1" dirty="0">
              <a:solidFill>
                <a:schemeClr val="accent1"/>
              </a:solidFill>
              <a:uFill>
                <a:noFill/>
              </a:uFill>
              <a:latin typeface="Bierstadt" panose="020B0004020202020204" pitchFamily="34" charset="0"/>
              <a:ea typeface="Cambria" panose="02040503050406030204" pitchFamily="18" charset="0"/>
              <a:cs typeface="Calibri Light" panose="020F0302020204030204" pitchFamily="34" charset="0"/>
            </a:endParaRPr>
          </a:p>
          <a:p>
            <a:pPr marL="609600" indent="0">
              <a:buClr>
                <a:schemeClr val="accent1"/>
              </a:buClr>
              <a:buSzPts val="1200"/>
              <a:buNone/>
            </a:pPr>
            <a:endParaRPr lang="en-IN" sz="1200" b="1" dirty="0">
              <a:solidFill>
                <a:schemeClr val="accent1"/>
              </a:solidFill>
              <a:uFill>
                <a:noFill/>
              </a:uFill>
              <a:latin typeface="Bierstadt" panose="020B0004020202020204" pitchFamily="34" charset="0"/>
              <a:ea typeface="Cambria" panose="02040503050406030204" pitchFamily="18" charset="0"/>
              <a:cs typeface="Calibri Light" panose="020F0302020204030204" pitchFamily="34" charset="0"/>
            </a:endParaRPr>
          </a:p>
          <a:p>
            <a:pPr marL="781050" indent="-171450">
              <a:buClr>
                <a:schemeClr val="accent1"/>
              </a:buClr>
              <a:buSzPts val="1200"/>
              <a:buFont typeface="Wingdings" panose="05000000000000000000" pitchFamily="2" charset="2"/>
              <a:buChar char="Ø"/>
            </a:pPr>
            <a:r>
              <a:rPr lang="en-IN" sz="1200" b="1" dirty="0">
                <a:solidFill>
                  <a:schemeClr val="accent1"/>
                </a:solidFill>
                <a:uFill>
                  <a:noFill/>
                </a:uFill>
                <a:latin typeface="Bierstadt" panose="020B000402020202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A website or an online system can store these records and items which are reusable and can be used again by many customers who are interested in buying them at a cheap price.</a:t>
            </a:r>
            <a:endParaRPr lang="en-US" sz="1200" b="1" dirty="0">
              <a:solidFill>
                <a:schemeClr val="accent1"/>
              </a:solidFill>
              <a:uFill>
                <a:noFill/>
              </a:uFill>
              <a:latin typeface="Bierstadt" panose="020B0004020202020204" pitchFamily="34" charset="0"/>
              <a:ea typeface="Cambria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380" name="Google Shape;380;p38"/>
          <p:cNvSpPr/>
          <p:nvPr/>
        </p:nvSpPr>
        <p:spPr>
          <a:xfrm>
            <a:off x="6196725" y="4262900"/>
            <a:ext cx="3009900" cy="691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8"/>
          <p:cNvSpPr/>
          <p:nvPr/>
        </p:nvSpPr>
        <p:spPr>
          <a:xfrm rot="5400000">
            <a:off x="7968900" y="-221700"/>
            <a:ext cx="953400" cy="13968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63000">
                <a:srgbClr val="194175"/>
              </a:gs>
              <a:gs pos="100000">
                <a:schemeClr val="accen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530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/>
          <p:nvPr/>
        </p:nvSpPr>
        <p:spPr>
          <a:xfrm>
            <a:off x="601036" y="1279253"/>
            <a:ext cx="414176" cy="429486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6"/>
          <p:cNvSpPr txBox="1">
            <a:spLocks noGrp="1"/>
          </p:cNvSpPr>
          <p:nvPr>
            <p:ph type="title" idx="15"/>
          </p:nvPr>
        </p:nvSpPr>
        <p:spPr>
          <a:xfrm>
            <a:off x="808124" y="45318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 OVERVIEW</a:t>
            </a:r>
            <a:endParaRPr dirty="0"/>
          </a:p>
        </p:txBody>
      </p:sp>
      <p:sp>
        <p:nvSpPr>
          <p:cNvPr id="342" name="Google Shape;342;p36"/>
          <p:cNvSpPr txBox="1">
            <a:spLocks noGrp="1"/>
          </p:cNvSpPr>
          <p:nvPr>
            <p:ph type="title" idx="4"/>
          </p:nvPr>
        </p:nvSpPr>
        <p:spPr>
          <a:xfrm>
            <a:off x="1253301" y="1831012"/>
            <a:ext cx="5891631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uFill>
                  <a:noFill/>
                </a:uFill>
                <a:latin typeface="Bierstadt" panose="020B0004020202020204" pitchFamily="34" charset="0"/>
                <a:ea typeface="Cambria" panose="02040503050406030204" pitchFamily="18" charset="0"/>
                <a:cs typeface="Calibri Light" panose="020F0302020204030204" pitchFamily="34" charset="0"/>
                <a:sym typeface="Arial"/>
              </a:rPr>
              <a:t>Platform allow use of search for item based on price/ categories</a:t>
            </a:r>
            <a:endParaRPr sz="1200" dirty="0">
              <a:uFill>
                <a:noFill/>
              </a:uFill>
              <a:latin typeface="Bierstadt" panose="020B0004020202020204" pitchFamily="34" charset="0"/>
              <a:ea typeface="Cambria" panose="02040503050406030204" pitchFamily="18" charset="0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344" name="Google Shape;344;p36"/>
          <p:cNvSpPr txBox="1">
            <a:spLocks noGrp="1"/>
          </p:cNvSpPr>
          <p:nvPr>
            <p:ph type="title" idx="6"/>
          </p:nvPr>
        </p:nvSpPr>
        <p:spPr>
          <a:xfrm>
            <a:off x="1266831" y="3081032"/>
            <a:ext cx="531054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rgbClr val="000000"/>
              </a:buClr>
              <a:buFont typeface="Arial"/>
              <a:buNone/>
            </a:pPr>
            <a:r>
              <a:rPr lang="en-US" sz="1200" dirty="0">
                <a:uFill>
                  <a:noFill/>
                </a:uFill>
                <a:latin typeface="Bierstadt" panose="020B0004020202020204" pitchFamily="34" charset="0"/>
                <a:ea typeface="Cambria" panose="02040503050406030204" pitchFamily="18" charset="0"/>
                <a:cs typeface="Calibri Light" panose="020F0302020204030204" pitchFamily="34" charset="0"/>
                <a:sym typeface="Arial"/>
              </a:rPr>
              <a:t>Can keep track of order details with shipment and shipper tables.</a:t>
            </a:r>
            <a:endParaRPr sz="1200" dirty="0">
              <a:uFill>
                <a:noFill/>
              </a:uFill>
              <a:latin typeface="Bierstadt" panose="020B0004020202020204" pitchFamily="34" charset="0"/>
              <a:ea typeface="Cambria" panose="02040503050406030204" pitchFamily="18" charset="0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346" name="Google Shape;346;p36"/>
          <p:cNvSpPr txBox="1">
            <a:spLocks noGrp="1"/>
          </p:cNvSpPr>
          <p:nvPr>
            <p:ph type="subTitle" idx="8"/>
          </p:nvPr>
        </p:nvSpPr>
        <p:spPr>
          <a:xfrm>
            <a:off x="601036" y="1326709"/>
            <a:ext cx="414176" cy="3345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01</a:t>
            </a:r>
            <a:endParaRPr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A8D0B2-A2AE-41CC-A49A-941BD9038F67}"/>
              </a:ext>
            </a:extLst>
          </p:cNvPr>
          <p:cNvSpPr txBox="1"/>
          <p:nvPr/>
        </p:nvSpPr>
        <p:spPr>
          <a:xfrm>
            <a:off x="1253301" y="1361816"/>
            <a:ext cx="55447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uFill>
                  <a:noFill/>
                </a:uFill>
                <a:latin typeface="Bierstadt" panose="020B0004020202020204" pitchFamily="34" charset="0"/>
                <a:ea typeface="Cambria" panose="02040503050406030204" pitchFamily="18" charset="0"/>
                <a:cs typeface="Calibri Light" panose="020F0302020204030204" pitchFamily="34" charset="0"/>
              </a:rPr>
              <a:t>4 levels of security &amp; users: Admin</a:t>
            </a:r>
            <a:r>
              <a:rPr lang="en-US" sz="1200" b="1" dirty="0">
                <a:solidFill>
                  <a:schemeClr val="accent1"/>
                </a:solidFill>
                <a:uFill>
                  <a:noFill/>
                </a:uFill>
                <a:latin typeface="Bierstadt" panose="020B0004020202020204" pitchFamily="34" charset="0"/>
                <a:ea typeface="Cambria" panose="02040503050406030204" pitchFamily="18" charset="0"/>
                <a:cs typeface="Calibri Light" panose="020F0302020204030204" pitchFamily="34" charset="0"/>
                <a:sym typeface="Raleway Medium"/>
              </a:rPr>
              <a:t>, Seller, Shipper, Customer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1995373F-37D9-493E-B3E7-D5BD5C9D40E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266831" y="2456022"/>
            <a:ext cx="3380601" cy="527700"/>
          </a:xfrm>
        </p:spPr>
        <p:txBody>
          <a:bodyPr/>
          <a:lstStyle/>
          <a:p>
            <a:r>
              <a:rPr lang="en-US" sz="1200" dirty="0">
                <a:uFill>
                  <a:noFill/>
                </a:uFill>
                <a:latin typeface="Bierstadt" panose="020B0004020202020204" pitchFamily="34" charset="0"/>
                <a:ea typeface="Cambria" panose="02040503050406030204" pitchFamily="18" charset="0"/>
                <a:cs typeface="Calibri Light" panose="020F0302020204030204" pitchFamily="34" charset="0"/>
                <a:sym typeface="Arial"/>
              </a:rPr>
              <a:t>13 different entities + 1 bridge table.</a:t>
            </a:r>
          </a:p>
        </p:txBody>
      </p:sp>
      <p:sp>
        <p:nvSpPr>
          <p:cNvPr id="39" name="Google Shape;333;p36">
            <a:extLst>
              <a:ext uri="{FF2B5EF4-FFF2-40B4-BE49-F238E27FC236}">
                <a16:creationId xmlns:a16="http://schemas.microsoft.com/office/drawing/2014/main" id="{6AE7D606-357F-45C6-9C1A-7D80BAA9B188}"/>
              </a:ext>
            </a:extLst>
          </p:cNvPr>
          <p:cNvSpPr/>
          <p:nvPr/>
        </p:nvSpPr>
        <p:spPr>
          <a:xfrm>
            <a:off x="601036" y="1880120"/>
            <a:ext cx="414176" cy="429486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346;p36">
            <a:extLst>
              <a:ext uri="{FF2B5EF4-FFF2-40B4-BE49-F238E27FC236}">
                <a16:creationId xmlns:a16="http://schemas.microsoft.com/office/drawing/2014/main" id="{F510B575-DEAF-49F8-8375-A62837DCC4FD}"/>
              </a:ext>
            </a:extLst>
          </p:cNvPr>
          <p:cNvSpPr txBox="1">
            <a:spLocks/>
          </p:cNvSpPr>
          <p:nvPr/>
        </p:nvSpPr>
        <p:spPr>
          <a:xfrm>
            <a:off x="601036" y="1927576"/>
            <a:ext cx="414176" cy="334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9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 b="0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 b="0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 b="0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 b="0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 b="0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 b="0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 b="0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 b="0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pPr marL="0" indent="0"/>
            <a:r>
              <a:rPr lang="en" sz="1400" dirty="0"/>
              <a:t>02</a:t>
            </a:r>
          </a:p>
        </p:txBody>
      </p:sp>
      <p:sp>
        <p:nvSpPr>
          <p:cNvPr id="43" name="Google Shape;333;p36">
            <a:extLst>
              <a:ext uri="{FF2B5EF4-FFF2-40B4-BE49-F238E27FC236}">
                <a16:creationId xmlns:a16="http://schemas.microsoft.com/office/drawing/2014/main" id="{8E374466-2869-4596-BAE8-5F93FAEBBBF4}"/>
              </a:ext>
            </a:extLst>
          </p:cNvPr>
          <p:cNvSpPr/>
          <p:nvPr/>
        </p:nvSpPr>
        <p:spPr>
          <a:xfrm>
            <a:off x="601036" y="2505130"/>
            <a:ext cx="414176" cy="429486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346;p36">
            <a:extLst>
              <a:ext uri="{FF2B5EF4-FFF2-40B4-BE49-F238E27FC236}">
                <a16:creationId xmlns:a16="http://schemas.microsoft.com/office/drawing/2014/main" id="{5C373E6D-5E25-482C-B3AC-423D410E1075}"/>
              </a:ext>
            </a:extLst>
          </p:cNvPr>
          <p:cNvSpPr txBox="1">
            <a:spLocks/>
          </p:cNvSpPr>
          <p:nvPr/>
        </p:nvSpPr>
        <p:spPr>
          <a:xfrm>
            <a:off x="601036" y="2552586"/>
            <a:ext cx="414176" cy="334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9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 b="0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 b="0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 b="0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 b="0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 b="0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 b="0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 b="0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 b="0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pPr marL="0" indent="0"/>
            <a:r>
              <a:rPr lang="en" sz="1400" dirty="0"/>
              <a:t>03</a:t>
            </a:r>
          </a:p>
        </p:txBody>
      </p:sp>
      <p:sp>
        <p:nvSpPr>
          <p:cNvPr id="45" name="Google Shape;333;p36">
            <a:extLst>
              <a:ext uri="{FF2B5EF4-FFF2-40B4-BE49-F238E27FC236}">
                <a16:creationId xmlns:a16="http://schemas.microsoft.com/office/drawing/2014/main" id="{08B588EF-9873-4A55-B3F0-FAC3C31C8E0C}"/>
              </a:ext>
            </a:extLst>
          </p:cNvPr>
          <p:cNvSpPr/>
          <p:nvPr/>
        </p:nvSpPr>
        <p:spPr>
          <a:xfrm>
            <a:off x="601036" y="3130139"/>
            <a:ext cx="414176" cy="429486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46;p36">
            <a:extLst>
              <a:ext uri="{FF2B5EF4-FFF2-40B4-BE49-F238E27FC236}">
                <a16:creationId xmlns:a16="http://schemas.microsoft.com/office/drawing/2014/main" id="{3DAC4969-1483-491B-AB5D-D2034387337A}"/>
              </a:ext>
            </a:extLst>
          </p:cNvPr>
          <p:cNvSpPr txBox="1">
            <a:spLocks/>
          </p:cNvSpPr>
          <p:nvPr/>
        </p:nvSpPr>
        <p:spPr>
          <a:xfrm>
            <a:off x="601036" y="3177595"/>
            <a:ext cx="414176" cy="334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9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 b="0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 b="0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 b="0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 b="0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 b="0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 b="0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 b="0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 b="0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pPr marL="0" indent="0"/>
            <a:r>
              <a:rPr lang="en" sz="1300" dirty="0"/>
              <a:t>04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3D5D0A-59DC-485F-AB0A-0C22C576FD89}"/>
              </a:ext>
            </a:extLst>
          </p:cNvPr>
          <p:cNvSpPr txBox="1"/>
          <p:nvPr/>
        </p:nvSpPr>
        <p:spPr>
          <a:xfrm>
            <a:off x="808124" y="3837159"/>
            <a:ext cx="7963343" cy="280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200" b="1" dirty="0">
                <a:solidFill>
                  <a:schemeClr val="accent1"/>
                </a:solidFill>
                <a:uFill>
                  <a:noFill/>
                </a:uFill>
                <a:latin typeface="Bierstadt" panose="020B0004020202020204" pitchFamily="34" charset="0"/>
                <a:ea typeface="Cambria" panose="02040503050406030204" pitchFamily="18" charset="0"/>
                <a:cs typeface="Calibri Light" panose="020F0302020204030204" pitchFamily="34" charset="0"/>
                <a:sym typeface="Montserrat"/>
              </a:rPr>
              <a:t>Users can sign up as a seller or customer using their Username, Password, Mobile Number, and email.</a:t>
            </a:r>
            <a:endParaRPr lang="en-US" sz="1200" b="1" dirty="0">
              <a:solidFill>
                <a:schemeClr val="accent1"/>
              </a:solidFill>
              <a:uFill>
                <a:noFill/>
              </a:uFill>
              <a:latin typeface="Bierstadt" panose="020B0004020202020204" pitchFamily="34" charset="0"/>
              <a:ea typeface="Cambria" panose="02040503050406030204" pitchFamily="18" charset="0"/>
              <a:cs typeface="Calibri Light" panose="020F0302020204030204" pitchFamily="34" charset="0"/>
              <a:sym typeface="Montserrat"/>
            </a:endParaRPr>
          </a:p>
        </p:txBody>
      </p:sp>
      <p:sp>
        <p:nvSpPr>
          <p:cNvPr id="51" name="Google Shape;333;p36">
            <a:extLst>
              <a:ext uri="{FF2B5EF4-FFF2-40B4-BE49-F238E27FC236}">
                <a16:creationId xmlns:a16="http://schemas.microsoft.com/office/drawing/2014/main" id="{6181D21D-3AE9-4120-A58E-88F67DD990F0}"/>
              </a:ext>
            </a:extLst>
          </p:cNvPr>
          <p:cNvSpPr/>
          <p:nvPr/>
        </p:nvSpPr>
        <p:spPr>
          <a:xfrm>
            <a:off x="601036" y="3789703"/>
            <a:ext cx="414176" cy="429486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" name="Google Shape;346;p36">
            <a:extLst>
              <a:ext uri="{FF2B5EF4-FFF2-40B4-BE49-F238E27FC236}">
                <a16:creationId xmlns:a16="http://schemas.microsoft.com/office/drawing/2014/main" id="{F3420DAB-568B-4003-8131-199C8608AEA3}"/>
              </a:ext>
            </a:extLst>
          </p:cNvPr>
          <p:cNvSpPr txBox="1">
            <a:spLocks/>
          </p:cNvSpPr>
          <p:nvPr/>
        </p:nvSpPr>
        <p:spPr>
          <a:xfrm>
            <a:off x="601036" y="3837159"/>
            <a:ext cx="414176" cy="334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9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 b="0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 b="0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 b="0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 b="0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 b="0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 b="0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 b="0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mabhadra"/>
              <a:buNone/>
              <a:defRPr sz="2200" b="0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pPr marL="0" indent="0"/>
            <a:r>
              <a:rPr lang="en" sz="1400" dirty="0"/>
              <a:t>05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41;p36">
            <a:extLst>
              <a:ext uri="{FF2B5EF4-FFF2-40B4-BE49-F238E27FC236}">
                <a16:creationId xmlns:a16="http://schemas.microsoft.com/office/drawing/2014/main" id="{98632E52-1F63-41C9-8FB9-2883D55F41DE}"/>
              </a:ext>
            </a:extLst>
          </p:cNvPr>
          <p:cNvSpPr txBox="1">
            <a:spLocks/>
          </p:cNvSpPr>
          <p:nvPr/>
        </p:nvSpPr>
        <p:spPr>
          <a:xfrm>
            <a:off x="808124" y="45318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32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r>
              <a:rPr lang="en-US" dirty="0"/>
              <a:t>IMPLEMENTED CONCEPTS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988244-B2D3-408B-A5E3-3FE819A7CCDA}"/>
              </a:ext>
            </a:extLst>
          </p:cNvPr>
          <p:cNvSpPr txBox="1"/>
          <p:nvPr/>
        </p:nvSpPr>
        <p:spPr>
          <a:xfrm>
            <a:off x="1079058" y="1278717"/>
            <a:ext cx="4864100" cy="2973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171450">
              <a:lnSpc>
                <a:spcPct val="150000"/>
              </a:lnSpc>
              <a:buClr>
                <a:schemeClr val="accent1"/>
              </a:buClr>
              <a:buSzPts val="1200"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  <a:uFill>
                  <a:noFill/>
                </a:uFill>
                <a:latin typeface="Bierstadt" panose="020B0004020202020204" pitchFamily="34" charset="0"/>
                <a:ea typeface="Cambria" panose="02040503050406030204" pitchFamily="18" charset="0"/>
                <a:cs typeface="Calibri Light" panose="020F0302020204030204" pitchFamily="34" charset="0"/>
                <a:sym typeface="Montserrat"/>
              </a:rPr>
              <a:t>Procedures</a:t>
            </a:r>
          </a:p>
          <a:p>
            <a:pPr marL="285750" lvl="0" indent="-171450">
              <a:lnSpc>
                <a:spcPct val="150000"/>
              </a:lnSpc>
              <a:buClr>
                <a:schemeClr val="accent1"/>
              </a:buClr>
              <a:buSzPts val="1200"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  <a:uFill>
                  <a:noFill/>
                </a:uFill>
                <a:latin typeface="Bierstadt" panose="020B0004020202020204" pitchFamily="34" charset="0"/>
                <a:ea typeface="Cambria" panose="02040503050406030204" pitchFamily="18" charset="0"/>
                <a:cs typeface="Calibri Light" panose="020F0302020204030204" pitchFamily="34" charset="0"/>
                <a:sym typeface="Montserrat"/>
              </a:rPr>
              <a:t>Functions </a:t>
            </a:r>
          </a:p>
          <a:p>
            <a:pPr marL="285750" lvl="0" indent="-171450">
              <a:lnSpc>
                <a:spcPct val="150000"/>
              </a:lnSpc>
              <a:buClr>
                <a:schemeClr val="accent1"/>
              </a:buClr>
              <a:buSzPts val="1200"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  <a:uFill>
                  <a:noFill/>
                </a:uFill>
                <a:latin typeface="Bierstadt" panose="020B0004020202020204" pitchFamily="34" charset="0"/>
                <a:ea typeface="Cambria" panose="02040503050406030204" pitchFamily="18" charset="0"/>
                <a:cs typeface="Calibri Light" panose="020F0302020204030204" pitchFamily="34" charset="0"/>
                <a:sym typeface="Montserrat"/>
              </a:rPr>
              <a:t>Packages</a:t>
            </a:r>
          </a:p>
          <a:p>
            <a:pPr marL="285750" lvl="0" indent="-171450">
              <a:lnSpc>
                <a:spcPct val="150000"/>
              </a:lnSpc>
              <a:buClr>
                <a:schemeClr val="accent1"/>
              </a:buClr>
              <a:buSzPts val="1200"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  <a:uFill>
                  <a:noFill/>
                </a:uFill>
                <a:latin typeface="Bierstadt" panose="020B0004020202020204" pitchFamily="34" charset="0"/>
                <a:ea typeface="Cambria" panose="02040503050406030204" pitchFamily="18" charset="0"/>
                <a:cs typeface="Calibri Light" panose="020F0302020204030204" pitchFamily="34" charset="0"/>
                <a:sym typeface="Montserrat"/>
              </a:rPr>
              <a:t>Views </a:t>
            </a:r>
          </a:p>
          <a:p>
            <a:pPr marL="285750" lvl="0" indent="-171450">
              <a:lnSpc>
                <a:spcPct val="150000"/>
              </a:lnSpc>
              <a:buClr>
                <a:schemeClr val="accent1"/>
              </a:buClr>
              <a:buSzPts val="1200"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/>
                </a:solidFill>
                <a:uFill>
                  <a:noFill/>
                </a:uFill>
                <a:latin typeface="Bierstadt" panose="020B0004020202020204" pitchFamily="34" charset="0"/>
                <a:ea typeface="Cambria" panose="02040503050406030204" pitchFamily="18" charset="0"/>
                <a:cs typeface="Calibri Light" panose="020F0302020204030204" pitchFamily="34" charset="0"/>
                <a:sym typeface="Montserrat"/>
              </a:rPr>
              <a:t>Triggers</a:t>
            </a:r>
          </a:p>
          <a:p>
            <a:pPr marL="285750" lvl="0" indent="-171450">
              <a:lnSpc>
                <a:spcPct val="150000"/>
              </a:lnSpc>
              <a:buClr>
                <a:schemeClr val="accent1"/>
              </a:buClr>
              <a:buSzPts val="1200"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uFill>
                  <a:noFill/>
                </a:uFill>
                <a:latin typeface="Bierstadt" panose="020B0004020202020204" pitchFamily="34" charset="0"/>
                <a:ea typeface="Cambria" panose="02040503050406030204" pitchFamily="18" charset="0"/>
                <a:cs typeface="Calibri Light" panose="020F0302020204030204" pitchFamily="34" charset="0"/>
                <a:sym typeface="Montserrat"/>
              </a:rPr>
              <a:t>Cursors</a:t>
            </a:r>
          </a:p>
          <a:p>
            <a:pPr marL="285750" lvl="0" indent="-171450">
              <a:lnSpc>
                <a:spcPct val="150000"/>
              </a:lnSpc>
              <a:buClr>
                <a:schemeClr val="accent1"/>
              </a:buClr>
              <a:buSzPts val="1200"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uFill>
                  <a:noFill/>
                </a:uFill>
                <a:latin typeface="Bierstadt" panose="020B0004020202020204" pitchFamily="34" charset="0"/>
                <a:ea typeface="Cambria" panose="02040503050406030204" pitchFamily="18" charset="0"/>
                <a:cs typeface="Calibri Light" panose="020F0302020204030204" pitchFamily="34" charset="0"/>
                <a:sym typeface="Montserrat"/>
              </a:rPr>
              <a:t>Exception handling</a:t>
            </a:r>
          </a:p>
          <a:p>
            <a:pPr marL="285750" lvl="0" indent="-171450">
              <a:lnSpc>
                <a:spcPct val="150000"/>
              </a:lnSpc>
              <a:buClr>
                <a:schemeClr val="accent1"/>
              </a:buClr>
              <a:buSzPts val="1200"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uFill>
                  <a:noFill/>
                </a:uFill>
                <a:latin typeface="Bierstadt" panose="020B0004020202020204" pitchFamily="34" charset="0"/>
                <a:ea typeface="Cambria" panose="02040503050406030204" pitchFamily="18" charset="0"/>
                <a:cs typeface="Calibri Light" panose="020F0302020204030204" pitchFamily="34" charset="0"/>
                <a:sym typeface="Montserrat"/>
              </a:rPr>
              <a:t>Grants</a:t>
            </a:r>
          </a:p>
          <a:p>
            <a:pPr marL="285750" lvl="0" indent="-171450">
              <a:lnSpc>
                <a:spcPct val="150000"/>
              </a:lnSpc>
              <a:buClr>
                <a:schemeClr val="accent1"/>
              </a:buClr>
              <a:buSzPts val="1200"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  <a:uFill>
                  <a:noFill/>
                </a:uFill>
                <a:latin typeface="Bierstadt" panose="020B0004020202020204" pitchFamily="34" charset="0"/>
                <a:ea typeface="Cambria" panose="02040503050406030204" pitchFamily="18" charset="0"/>
                <a:cs typeface="Calibri Light" panose="020F0302020204030204" pitchFamily="34" charset="0"/>
                <a:sym typeface="Montserrat"/>
              </a:rPr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3514910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41;p36">
            <a:extLst>
              <a:ext uri="{FF2B5EF4-FFF2-40B4-BE49-F238E27FC236}">
                <a16:creationId xmlns:a16="http://schemas.microsoft.com/office/drawing/2014/main" id="{4AFF5D67-9F56-4706-92E6-7AEFE5E3994D}"/>
              </a:ext>
            </a:extLst>
          </p:cNvPr>
          <p:cNvSpPr txBox="1">
            <a:spLocks/>
          </p:cNvSpPr>
          <p:nvPr/>
        </p:nvSpPr>
        <p:spPr>
          <a:xfrm>
            <a:off x="63062" y="1686466"/>
            <a:ext cx="2679208" cy="623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32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r>
              <a:rPr lang="en-US" dirty="0"/>
              <a:t>ER</a:t>
            </a:r>
          </a:p>
          <a:p>
            <a:r>
              <a:rPr lang="en-US" dirty="0"/>
              <a:t>DIAGRAM</a:t>
            </a:r>
          </a:p>
        </p:txBody>
      </p:sp>
      <p:pic>
        <p:nvPicPr>
          <p:cNvPr id="5" name="Picture 4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18903F2D-1E28-40B7-9D2D-1CCDE93E1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111" y="86400"/>
            <a:ext cx="5942267" cy="47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10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41;p36">
            <a:extLst>
              <a:ext uri="{FF2B5EF4-FFF2-40B4-BE49-F238E27FC236}">
                <a16:creationId xmlns:a16="http://schemas.microsoft.com/office/drawing/2014/main" id="{56C343B7-A879-4F63-A589-6B94C55B28E0}"/>
              </a:ext>
            </a:extLst>
          </p:cNvPr>
          <p:cNvSpPr txBox="1">
            <a:spLocks/>
          </p:cNvSpPr>
          <p:nvPr/>
        </p:nvSpPr>
        <p:spPr>
          <a:xfrm>
            <a:off x="3232396" y="94732"/>
            <a:ext cx="2679208" cy="623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32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r>
              <a:rPr lang="en-US" dirty="0"/>
              <a:t>REPORTS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521C75E-7EFB-72FB-C70E-59FEB4928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71" y="793784"/>
            <a:ext cx="6722458" cy="38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23218"/>
      </p:ext>
    </p:extLst>
  </p:cSld>
  <p:clrMapOvr>
    <a:masterClrMapping/>
  </p:clrMapOvr>
</p:sld>
</file>

<file path=ppt/theme/theme1.xml><?xml version="1.0" encoding="utf-8"?>
<a:theme xmlns:a="http://schemas.openxmlformats.org/drawingml/2006/main" name="CSimple Professional Virtual Meeting by Slidesgo">
  <a:themeElements>
    <a:clrScheme name="Simple Light">
      <a:dk1>
        <a:srgbClr val="000000"/>
      </a:dk1>
      <a:lt1>
        <a:srgbClr val="FFFFFF"/>
      </a:lt1>
      <a:dk2>
        <a:srgbClr val="FFFDFD"/>
      </a:dk2>
      <a:lt2>
        <a:srgbClr val="606060"/>
      </a:lt2>
      <a:accent1>
        <a:srgbClr val="323366"/>
      </a:accent1>
      <a:accent2>
        <a:srgbClr val="004F83"/>
      </a:accent2>
      <a:accent3>
        <a:srgbClr val="FAB403"/>
      </a:accent3>
      <a:accent4>
        <a:srgbClr val="FABE75"/>
      </a:accent4>
      <a:accent5>
        <a:srgbClr val="00373D"/>
      </a:accent5>
      <a:accent6>
        <a:srgbClr val="00929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</TotalTime>
  <Words>281</Words>
  <Application>Microsoft Office PowerPoint</Application>
  <PresentationFormat>On-screen Show (16:9)</PresentationFormat>
  <Paragraphs>57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Raleway</vt:lpstr>
      <vt:lpstr>Exo</vt:lpstr>
      <vt:lpstr>Montserrat ExtraBold</vt:lpstr>
      <vt:lpstr>Raleway Medium</vt:lpstr>
      <vt:lpstr>Montserrat</vt:lpstr>
      <vt:lpstr>Bierstadt</vt:lpstr>
      <vt:lpstr>Wingdings</vt:lpstr>
      <vt:lpstr>Arial</vt:lpstr>
      <vt:lpstr>Ramabhadra</vt:lpstr>
      <vt:lpstr>CSimple Professional Virtual Meeting by Slidesgo</vt:lpstr>
      <vt:lpstr>THRIFTLIST DATABASE MANAGEMENT SYSTEM </vt:lpstr>
      <vt:lpstr>TEAM DATACREW</vt:lpstr>
      <vt:lpstr>PowerPoint Presentation</vt:lpstr>
      <vt:lpstr>CONTRIBUTIONS</vt:lpstr>
      <vt:lpstr>PROBLEM</vt:lpstr>
      <vt:lpstr>SOLUTION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THRIFTLIST DATABASE MANAGEMENT SYSTEM</dc:title>
  <dc:creator>JananiBalaji</dc:creator>
  <cp:lastModifiedBy>Janani Balaji</cp:lastModifiedBy>
  <cp:revision>11</cp:revision>
  <dcterms:modified xsi:type="dcterms:W3CDTF">2022-04-28T02:42:33Z</dcterms:modified>
</cp:coreProperties>
</file>